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9" r:id="rId13"/>
    <p:sldId id="270" r:id="rId14"/>
    <p:sldId id="271" r:id="rId15"/>
    <p:sldId id="268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415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200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299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0881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839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242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722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723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563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940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720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F2AB-7D36-4C41-918E-7BFDD1EA5C10}" type="datetimeFigureOut">
              <a:rPr lang="uk-UA" smtClean="0"/>
              <a:t>28.05.2025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FA01-40EA-47F4-B188-58A4893F07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5274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13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F74F9-1267-413D-B992-9CB7D1D6BB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176E5-AA34-40B8-B83B-FC2C7197FDFF}"/>
              </a:ext>
            </a:extLst>
          </p:cNvPr>
          <p:cNvSpPr txBox="1"/>
          <p:nvPr/>
        </p:nvSpPr>
        <p:spPr>
          <a:xfrm>
            <a:off x="2925901" y="1062329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err="1">
                <a:latin typeface="Kode Mono" panose="020B0509070502080503" pitchFamily="49" charset="0"/>
                <a:ea typeface="Kode Mono" panose="020B0509070502080503" pitchFamily="49" charset="0"/>
                <a:cs typeface="Kode Mono" panose="020B0509070502080503" pitchFamily="49" charset="0"/>
              </a:rPr>
              <a:t>ScrapRoots</a:t>
            </a:r>
            <a:endParaRPr lang="uk-UA" sz="8000" b="1" dirty="0">
              <a:latin typeface="Cascadia Mono" panose="020B0609020000020004" pitchFamily="49" charset="0"/>
              <a:ea typeface="Kode Mono" panose="020B0509070502080503" pitchFamily="49" charset="0"/>
              <a:cs typeface="Kode Mono" panose="020B0509070502080503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97782-EA99-4456-8FB3-957E25F76AB3}"/>
              </a:ext>
            </a:extLst>
          </p:cNvPr>
          <p:cNvSpPr txBox="1"/>
          <p:nvPr/>
        </p:nvSpPr>
        <p:spPr>
          <a:xfrm>
            <a:off x="7691116" y="5078900"/>
            <a:ext cx="4403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Ігровий програмний застосунок </a:t>
            </a:r>
          </a:p>
          <a:p>
            <a:pPr algn="r"/>
            <a:r>
              <a:rPr lang="uk-UA" sz="1600" dirty="0">
                <a:latin typeface="Abadi" panose="020B0604020104020204" pitchFamily="34" charset="0"/>
              </a:rPr>
              <a:t>у жанрі </a:t>
            </a:r>
            <a:r>
              <a:rPr lang="en-US" sz="1600" dirty="0">
                <a:latin typeface="Abadi" panose="020B0604020104020204" pitchFamily="34" charset="0"/>
              </a:rPr>
              <a:t>Turn-based tactics </a:t>
            </a:r>
            <a:endParaRPr lang="uk-UA" sz="1600" dirty="0">
              <a:latin typeface="Abadi" panose="020B0604020104020204" pitchFamily="34" charset="0"/>
            </a:endParaRPr>
          </a:p>
          <a:p>
            <a:pPr algn="r"/>
            <a:r>
              <a:rPr lang="uk-UA" sz="1600" dirty="0">
                <a:latin typeface="Abadi" panose="020B0604020104020204" pitchFamily="34" charset="0"/>
              </a:rPr>
              <a:t>з елементами </a:t>
            </a:r>
            <a:r>
              <a:rPr lang="en-US" sz="1600" dirty="0">
                <a:latin typeface="Abadi" panose="020B0604020104020204" pitchFamily="34" charset="0"/>
              </a:rPr>
              <a:t>Rogue-like. </a:t>
            </a:r>
            <a:endParaRPr lang="uk-UA" sz="1600" dirty="0">
              <a:latin typeface="Abadi" panose="020B0604020104020204" pitchFamily="34" charset="0"/>
            </a:endParaRPr>
          </a:p>
          <a:p>
            <a:pPr algn="r"/>
            <a:endParaRPr lang="uk-UA" sz="1600" dirty="0">
              <a:latin typeface="Abadi" panose="020B0604020104020204" pitchFamily="34" charset="0"/>
            </a:endParaRPr>
          </a:p>
          <a:p>
            <a:pPr algn="r"/>
            <a:r>
              <a:rPr lang="en-US" sz="1600" dirty="0">
                <a:latin typeface="Abadi" panose="020B0604020104020204" pitchFamily="34" charset="0"/>
              </a:rPr>
              <a:t>NPC</a:t>
            </a:r>
            <a:r>
              <a:rPr lang="uk-UA" sz="1600" dirty="0">
                <a:latin typeface="Abadi" panose="020B0604020104020204" pitchFamily="34" charset="0"/>
              </a:rPr>
              <a:t>, </a:t>
            </a:r>
            <a:r>
              <a:rPr lang="ru-UA" sz="1600" dirty="0">
                <a:latin typeface="Abadi" panose="020B0604020104020204" pitchFamily="34" charset="0"/>
              </a:rPr>
              <a:t>с</a:t>
            </a:r>
            <a:r>
              <a:rPr lang="uk-UA" sz="1600" dirty="0" err="1">
                <a:latin typeface="Abadi" panose="020B0604020104020204" pitchFamily="34" charset="0"/>
              </a:rPr>
              <a:t>истема</a:t>
            </a:r>
            <a:r>
              <a:rPr lang="uk-UA" sz="1600" dirty="0">
                <a:latin typeface="Abadi" panose="020B0604020104020204" pitchFamily="34" charset="0"/>
              </a:rPr>
              <a:t> обладнання та команди</a:t>
            </a:r>
            <a:r>
              <a:rPr lang="en-US" sz="1600" dirty="0">
                <a:latin typeface="Abadi" panose="020B0604020104020204" pitchFamily="34" charset="0"/>
              </a:rPr>
              <a:t>, </a:t>
            </a:r>
            <a:r>
              <a:rPr lang="uk-UA" sz="1600" dirty="0">
                <a:latin typeface="Abadi" panose="020B0604020104020204" pitchFamily="34" charset="0"/>
              </a:rPr>
              <a:t>анімації.</a:t>
            </a:r>
            <a:endParaRPr lang="uk-UA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139F2-ED5B-4E4E-BF4C-30213E5852E0}"/>
              </a:ext>
            </a:extLst>
          </p:cNvPr>
          <p:cNvSpPr txBox="1"/>
          <p:nvPr/>
        </p:nvSpPr>
        <p:spPr>
          <a:xfrm>
            <a:off x="11671381" y="127077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1</a:t>
            </a:r>
            <a:endParaRPr lang="uk-UA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5595B-F57E-4225-A8E5-670A4EC8733C}"/>
              </a:ext>
            </a:extLst>
          </p:cNvPr>
          <p:cNvSpPr txBox="1"/>
          <p:nvPr/>
        </p:nvSpPr>
        <p:spPr>
          <a:xfrm>
            <a:off x="196025" y="178252"/>
            <a:ext cx="5126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/>
              <a:t>Харківський національний університет радіоелектроніки</a:t>
            </a:r>
            <a:br>
              <a:rPr lang="uk-UA" sz="1600" dirty="0"/>
            </a:br>
            <a:r>
              <a:rPr lang="uk-UA" sz="1600" dirty="0"/>
              <a:t>Кваліфікаційна робота бакалавра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2E11D-7356-454A-8316-C3719E2AC472}"/>
              </a:ext>
            </a:extLst>
          </p:cNvPr>
          <p:cNvSpPr txBox="1"/>
          <p:nvPr/>
        </p:nvSpPr>
        <p:spPr>
          <a:xfrm>
            <a:off x="256505" y="5802213"/>
            <a:ext cx="4561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>
                <a:latin typeface="Abadi" panose="020B0604020104020204" pitchFamily="34" charset="0"/>
              </a:rPr>
              <a:t>Підготував: ст. гр. ПЗПІ-21-1 Воловий А. О.</a:t>
            </a:r>
            <a:br>
              <a:rPr lang="uk-UA" sz="1600" dirty="0">
                <a:latin typeface="Abadi" panose="020B0604020104020204" pitchFamily="34" charset="0"/>
              </a:rPr>
            </a:br>
            <a:r>
              <a:rPr lang="uk-UA" sz="1600" dirty="0">
                <a:latin typeface="Abadi" panose="020B0604020104020204" pitchFamily="34" charset="0"/>
              </a:rPr>
              <a:t>Науковий керівник: ст. </a:t>
            </a:r>
            <a:r>
              <a:rPr lang="uk-UA" sz="1600" dirty="0" err="1">
                <a:latin typeface="Abadi" panose="020B0604020104020204" pitchFamily="34" charset="0"/>
              </a:rPr>
              <a:t>викл</a:t>
            </a:r>
            <a:r>
              <a:rPr lang="uk-UA" sz="1600" dirty="0">
                <a:latin typeface="Abadi" panose="020B0604020104020204" pitchFamily="34" charset="0"/>
              </a:rPr>
              <a:t>. каф. ПІ Новіков Ю. С.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865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D744-F34D-7C47-2D66-FF1BD925C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F9D77-C5C9-FD99-5827-E9CC220134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774" y="0"/>
            <a:ext cx="12187520" cy="68579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57E8B4-BB70-6607-6994-301C3F737862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A3C8825-9EF4-4B92-0EA2-4AB27728B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9373E-212D-07D7-75A5-D3FFBF39CB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31C2C-41D6-EB32-8643-C7CCF92F1F2D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10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59316A-5A24-A25B-FB00-EA1EA8B7F7BA}"/>
              </a:ext>
            </a:extLst>
          </p:cNvPr>
          <p:cNvSpPr/>
          <p:nvPr/>
        </p:nvSpPr>
        <p:spPr>
          <a:xfrm>
            <a:off x="4839167" y="217160"/>
            <a:ext cx="2512252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E3F97-D424-0D06-38EA-DA84ABE7CD52}"/>
              </a:ext>
            </a:extLst>
          </p:cNvPr>
          <p:cNvSpPr txBox="1"/>
          <p:nvPr/>
        </p:nvSpPr>
        <p:spPr>
          <a:xfrm>
            <a:off x="4727199" y="155604"/>
            <a:ext cx="273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Анімації</a:t>
            </a:r>
            <a:endParaRPr lang="uk-UA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1F9E7-1B2F-8B0B-1442-47AF9F7A65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03" y="1234490"/>
            <a:ext cx="5594511" cy="4416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C57E4E-69E6-4A63-05B1-F7385374A5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310" y="2108718"/>
            <a:ext cx="6150187" cy="45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871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1A90E-4711-E06E-A13A-BFCD43AA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D142F-B1D3-FBD7-CFAE-B7A820665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8988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B3A045-718E-2F28-8327-D4572D336622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9C9D629-C3E6-77A1-6BE9-0B29AA5E5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52894-DC22-B733-868E-7BFD2045FF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18CF5-AC86-8ECC-4C2E-845B2A46BEF8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9F4619-2F20-8BD3-BFE7-CBA81CC468A2}"/>
              </a:ext>
            </a:extLst>
          </p:cNvPr>
          <p:cNvSpPr/>
          <p:nvPr/>
        </p:nvSpPr>
        <p:spPr>
          <a:xfrm>
            <a:off x="3723806" y="225918"/>
            <a:ext cx="474226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865EA-2E1D-B255-9DBA-6D99AF70194D}"/>
              </a:ext>
            </a:extLst>
          </p:cNvPr>
          <p:cNvSpPr txBox="1"/>
          <p:nvPr/>
        </p:nvSpPr>
        <p:spPr>
          <a:xfrm>
            <a:off x="3777486" y="172926"/>
            <a:ext cx="463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/>
              <a:t>Система обладнання</a:t>
            </a:r>
          </a:p>
        </p:txBody>
      </p:sp>
      <p:pic>
        <p:nvPicPr>
          <p:cNvPr id="2" name="Picture 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F65449B-9F65-0FAF-BE7E-C9DF47CAC1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05" y="1240151"/>
            <a:ext cx="7229802" cy="4174936"/>
          </a:xfrm>
          <a:prstGeom prst="rect">
            <a:avLst/>
          </a:prstGeom>
        </p:spPr>
      </p:pic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D934421-30DD-514E-99A9-F8B638B2E68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0144" y="1233887"/>
            <a:ext cx="2749334" cy="4174936"/>
          </a:xfrm>
          <a:prstGeom prst="rect">
            <a:avLst/>
          </a:prstGeom>
        </p:spPr>
      </p:pic>
      <p:pic>
        <p:nvPicPr>
          <p:cNvPr id="7" name="Picture 6" descr="A collage of a robot&#10;&#10;AI-generated content may be incorrect.">
            <a:extLst>
              <a:ext uri="{FF2B5EF4-FFF2-40B4-BE49-F238E27FC236}">
                <a16:creationId xmlns:a16="http://schemas.microsoft.com/office/drawing/2014/main" id="{84432003-BF86-A855-8A6C-07254003C3D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7940" y="4287218"/>
            <a:ext cx="3928188" cy="237919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40AEB01-344E-8618-FF79-CF7B53C7E0F2}"/>
              </a:ext>
            </a:extLst>
          </p:cNvPr>
          <p:cNvSpPr/>
          <p:nvPr/>
        </p:nvSpPr>
        <p:spPr>
          <a:xfrm>
            <a:off x="7641486" y="2899141"/>
            <a:ext cx="1285879" cy="4222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9526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9DC62-469F-887B-4CC5-655C0EE7F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49157-9896-A339-03B4-EF022230B6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8" y="17603"/>
            <a:ext cx="12192707" cy="68403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AF7E5A-33CE-AAA7-98D5-78D9628EA770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1B8DDCA-89FB-0F17-B255-B78DEFCBD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40A3E-F1EA-4D13-594C-6544E7ED7C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9D3017-4700-7AC1-459C-14E3EFCC464B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06008C-70D9-5E12-A350-7B735B36A223}"/>
              </a:ext>
            </a:extLst>
          </p:cNvPr>
          <p:cNvSpPr/>
          <p:nvPr/>
        </p:nvSpPr>
        <p:spPr>
          <a:xfrm>
            <a:off x="3881535" y="225776"/>
            <a:ext cx="4338734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D8F55-730A-0892-C27C-AC9B1E201582}"/>
              </a:ext>
            </a:extLst>
          </p:cNvPr>
          <p:cNvSpPr txBox="1"/>
          <p:nvPr/>
        </p:nvSpPr>
        <p:spPr>
          <a:xfrm>
            <a:off x="4077477" y="171325"/>
            <a:ext cx="394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UA" sz="3600" b="1" dirty="0">
                <a:latin typeface="Abadi" panose="020B0604020104020204" pitchFamily="34" charset="0"/>
              </a:rPr>
              <a:t>Система </a:t>
            </a:r>
            <a:r>
              <a:rPr lang="ru-UA" sz="3600" b="1" dirty="0" err="1">
                <a:latin typeface="Abadi" panose="020B0604020104020204" pitchFamily="34" charset="0"/>
              </a:rPr>
              <a:t>команди</a:t>
            </a:r>
            <a:endParaRPr lang="uk-UA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51F42-632C-6CD2-DC75-95D37A25E1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180" y="2124633"/>
            <a:ext cx="1248530" cy="3645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150E8-CA1F-D178-DCDA-6A19C91F79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1205" y="1381531"/>
            <a:ext cx="2193778" cy="12059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CBF371-BD2F-78AC-C525-138B4350EC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1204" y="2738829"/>
            <a:ext cx="2193779" cy="39209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9EE565-D1E5-0334-36AB-B8FAC1B562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6478" y="1687308"/>
            <a:ext cx="7424246" cy="4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96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68CF6-2692-AFF1-77B3-4425F0AF9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7543CE-3D39-4A59-696A-EB306D5CD6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7" y="23775"/>
            <a:ext cx="12192000" cy="68342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D8F4FC-A3D1-1E78-05C2-835834C426B0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D231E9C-0F44-DAC2-12B6-6AA2FD4FF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8DC32-5A33-B721-17A0-BACFD3219224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ED7E61-6FBE-80CB-F78F-ADFFF0795792}"/>
              </a:ext>
            </a:extLst>
          </p:cNvPr>
          <p:cNvSpPr/>
          <p:nvPr/>
        </p:nvSpPr>
        <p:spPr>
          <a:xfrm>
            <a:off x="4345803" y="237805"/>
            <a:ext cx="3498980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E1154-7DB4-A83E-7A23-1446EEB68B2D}"/>
              </a:ext>
            </a:extLst>
          </p:cNvPr>
          <p:cNvSpPr txBox="1"/>
          <p:nvPr/>
        </p:nvSpPr>
        <p:spPr>
          <a:xfrm>
            <a:off x="3629379" y="173517"/>
            <a:ext cx="49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UA" sz="3600" b="1" dirty="0" err="1"/>
              <a:t>Тестування</a:t>
            </a:r>
            <a:endParaRPr lang="uk-UA" sz="3600" b="1" dirty="0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78E7984F-A90C-C396-3C96-68D5593B9F92}"/>
              </a:ext>
            </a:extLst>
          </p:cNvPr>
          <p:cNvSpPr/>
          <p:nvPr/>
        </p:nvSpPr>
        <p:spPr>
          <a:xfrm>
            <a:off x="888574" y="1237627"/>
            <a:ext cx="10620125" cy="5446856"/>
          </a:xfrm>
          <a:custGeom>
            <a:avLst/>
            <a:gdLst>
              <a:gd name="connsiteX0" fmla="*/ 0 w 10620125"/>
              <a:gd name="connsiteY0" fmla="*/ 0 h 5446856"/>
              <a:gd name="connsiteX1" fmla="*/ 10620125 w 10620125"/>
              <a:gd name="connsiteY1" fmla="*/ 0 h 5446856"/>
              <a:gd name="connsiteX2" fmla="*/ 10620125 w 10620125"/>
              <a:gd name="connsiteY2" fmla="*/ 5446856 h 5446856"/>
              <a:gd name="connsiteX3" fmla="*/ 0 w 10620125"/>
              <a:gd name="connsiteY3" fmla="*/ 5446856 h 544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0125" h="5446856">
                <a:moveTo>
                  <a:pt x="0" y="0"/>
                </a:moveTo>
                <a:lnTo>
                  <a:pt x="10620125" y="0"/>
                </a:lnTo>
                <a:lnTo>
                  <a:pt x="10620125" y="5446856"/>
                </a:lnTo>
                <a:lnTo>
                  <a:pt x="0" y="5446856"/>
                </a:lnTo>
                <a:close/>
              </a:path>
            </a:pathLst>
          </a:custGeom>
          <a:solidFill>
            <a:srgbClr val="FFFFFF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" name="Graphic 190">
            <a:extLst>
              <a:ext uri="{FF2B5EF4-FFF2-40B4-BE49-F238E27FC236}">
                <a16:creationId xmlns:a16="http://schemas.microsoft.com/office/drawing/2014/main" id="{944D1D05-D9A2-00BD-53C6-45F124C2B1AF}"/>
              </a:ext>
            </a:extLst>
          </p:cNvPr>
          <p:cNvGrpSpPr/>
          <p:nvPr/>
        </p:nvGrpSpPr>
        <p:grpSpPr>
          <a:xfrm>
            <a:off x="888574" y="1237627"/>
            <a:ext cx="10611834" cy="5438565"/>
            <a:chOff x="785937" y="1237627"/>
            <a:chExt cx="10611834" cy="5438565"/>
          </a:xfrm>
        </p:grpSpPr>
        <p:grpSp>
          <p:nvGrpSpPr>
            <p:cNvPr id="195" name="Graphic 190">
              <a:extLst>
                <a:ext uri="{FF2B5EF4-FFF2-40B4-BE49-F238E27FC236}">
                  <a16:creationId xmlns:a16="http://schemas.microsoft.com/office/drawing/2014/main" id="{B5066E1B-8640-FF7D-A90A-F78D88B352DC}"/>
                </a:ext>
              </a:extLst>
            </p:cNvPr>
            <p:cNvGrpSpPr/>
            <p:nvPr/>
          </p:nvGrpSpPr>
          <p:grpSpPr>
            <a:xfrm>
              <a:off x="5263799" y="3816800"/>
              <a:ext cx="427540" cy="494776"/>
              <a:chOff x="5263799" y="3816800"/>
              <a:chExt cx="427540" cy="494776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4CEE114-7A0E-7E2D-526A-B200A97F1D41}"/>
                  </a:ext>
                </a:extLst>
              </p:cNvPr>
              <p:cNvSpPr/>
              <p:nvPr/>
            </p:nvSpPr>
            <p:spPr>
              <a:xfrm>
                <a:off x="5292235" y="3816800"/>
                <a:ext cx="399104" cy="461863"/>
              </a:xfrm>
              <a:custGeom>
                <a:avLst/>
                <a:gdLst>
                  <a:gd name="connsiteX0" fmla="*/ 399105 w 399104"/>
                  <a:gd name="connsiteY0" fmla="*/ 0 h 461863"/>
                  <a:gd name="connsiteX1" fmla="*/ 0 w 399104"/>
                  <a:gd name="connsiteY1" fmla="*/ 461863 h 461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9104" h="461863">
                    <a:moveTo>
                      <a:pt x="399105" y="0"/>
                    </a:moveTo>
                    <a:lnTo>
                      <a:pt x="0" y="461863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733BCB19-67F6-E939-E1DD-E329F16C2F7A}"/>
                  </a:ext>
                </a:extLst>
              </p:cNvPr>
              <p:cNvSpPr/>
              <p:nvPr/>
            </p:nvSpPr>
            <p:spPr>
              <a:xfrm>
                <a:off x="5263799" y="4248735"/>
                <a:ext cx="59857" cy="62841"/>
              </a:xfrm>
              <a:custGeom>
                <a:avLst/>
                <a:gdLst>
                  <a:gd name="connsiteX0" fmla="*/ 0 w 59857"/>
                  <a:gd name="connsiteY0" fmla="*/ 62842 h 62841"/>
                  <a:gd name="connsiteX1" fmla="*/ 16001 w 59857"/>
                  <a:gd name="connsiteY1" fmla="*/ 0 h 62841"/>
                  <a:gd name="connsiteX2" fmla="*/ 28436 w 59857"/>
                  <a:gd name="connsiteY2" fmla="*/ 29929 h 62841"/>
                  <a:gd name="connsiteX3" fmla="*/ 59858 w 59857"/>
                  <a:gd name="connsiteY3" fmla="*/ 37970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857" h="62841">
                    <a:moveTo>
                      <a:pt x="0" y="62842"/>
                    </a:moveTo>
                    <a:lnTo>
                      <a:pt x="16001" y="0"/>
                    </a:lnTo>
                    <a:lnTo>
                      <a:pt x="28436" y="29929"/>
                    </a:lnTo>
                    <a:lnTo>
                      <a:pt x="59858" y="3797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8" name="Graphic 190">
              <a:extLst>
                <a:ext uri="{FF2B5EF4-FFF2-40B4-BE49-F238E27FC236}">
                  <a16:creationId xmlns:a16="http://schemas.microsoft.com/office/drawing/2014/main" id="{BE43A950-826F-4375-00ED-0497A98F6C4F}"/>
                </a:ext>
              </a:extLst>
            </p:cNvPr>
            <p:cNvGrpSpPr/>
            <p:nvPr/>
          </p:nvGrpSpPr>
          <p:grpSpPr>
            <a:xfrm>
              <a:off x="5724668" y="2569992"/>
              <a:ext cx="317857" cy="825816"/>
              <a:chOff x="5724668" y="2569992"/>
              <a:chExt cx="317857" cy="825816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C7C1741-2B3F-F8B6-D3FB-A08306E26313}"/>
                  </a:ext>
                </a:extLst>
              </p:cNvPr>
              <p:cNvSpPr/>
              <p:nvPr/>
            </p:nvSpPr>
            <p:spPr>
              <a:xfrm>
                <a:off x="5746720" y="2610781"/>
                <a:ext cx="295804" cy="785027"/>
              </a:xfrm>
              <a:custGeom>
                <a:avLst/>
                <a:gdLst>
                  <a:gd name="connsiteX0" fmla="*/ 295805 w 295804"/>
                  <a:gd name="connsiteY0" fmla="*/ 785027 h 785027"/>
                  <a:gd name="connsiteX1" fmla="*/ 0 w 295804"/>
                  <a:gd name="connsiteY1" fmla="*/ 0 h 78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804" h="785027">
                    <a:moveTo>
                      <a:pt x="295805" y="785027"/>
                    </a:moveTo>
                    <a:lnTo>
                      <a:pt x="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ECD769B-759E-0A07-BD3B-3D7A526A79AF}"/>
                  </a:ext>
                </a:extLst>
              </p:cNvPr>
              <p:cNvSpPr/>
              <p:nvPr/>
            </p:nvSpPr>
            <p:spPr>
              <a:xfrm>
                <a:off x="5724668" y="2569992"/>
                <a:ext cx="54302" cy="64582"/>
              </a:xfrm>
              <a:custGeom>
                <a:avLst/>
                <a:gdLst>
                  <a:gd name="connsiteX0" fmla="*/ 6715 w 54302"/>
                  <a:gd name="connsiteY0" fmla="*/ 0 h 64582"/>
                  <a:gd name="connsiteX1" fmla="*/ 54303 w 54302"/>
                  <a:gd name="connsiteY1" fmla="*/ 44105 h 64582"/>
                  <a:gd name="connsiteX2" fmla="*/ 22052 w 54302"/>
                  <a:gd name="connsiteY2" fmla="*/ 40789 h 64582"/>
                  <a:gd name="connsiteX3" fmla="*/ 0 w 54302"/>
                  <a:gd name="connsiteY3" fmla="*/ 64583 h 64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02" h="64582">
                    <a:moveTo>
                      <a:pt x="6715" y="0"/>
                    </a:moveTo>
                    <a:lnTo>
                      <a:pt x="54303" y="44105"/>
                    </a:lnTo>
                    <a:lnTo>
                      <a:pt x="22052" y="40789"/>
                    </a:lnTo>
                    <a:lnTo>
                      <a:pt x="0" y="6458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Graphic 190">
              <a:extLst>
                <a:ext uri="{FF2B5EF4-FFF2-40B4-BE49-F238E27FC236}">
                  <a16:creationId xmlns:a16="http://schemas.microsoft.com/office/drawing/2014/main" id="{E70CF458-1626-9AB2-63AC-6594C08DF350}"/>
                </a:ext>
              </a:extLst>
            </p:cNvPr>
            <p:cNvGrpSpPr/>
            <p:nvPr/>
          </p:nvGrpSpPr>
          <p:grpSpPr>
            <a:xfrm>
              <a:off x="6575273" y="2815971"/>
              <a:ext cx="340407" cy="650969"/>
              <a:chOff x="6575273" y="2815971"/>
              <a:chExt cx="340407" cy="650969"/>
            </a:xfrm>
          </p:grpSpPr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92ECA98-E613-5FDC-FB01-D7C04575B5AA}"/>
                  </a:ext>
                </a:extLst>
              </p:cNvPr>
              <p:cNvSpPr/>
              <p:nvPr/>
            </p:nvSpPr>
            <p:spPr>
              <a:xfrm>
                <a:off x="6575273" y="2854522"/>
                <a:ext cx="320261" cy="612418"/>
              </a:xfrm>
              <a:custGeom>
                <a:avLst/>
                <a:gdLst>
                  <a:gd name="connsiteX0" fmla="*/ 0 w 320261"/>
                  <a:gd name="connsiteY0" fmla="*/ 612419 h 612418"/>
                  <a:gd name="connsiteX1" fmla="*/ 320262 w 320261"/>
                  <a:gd name="connsiteY1" fmla="*/ 0 h 61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261" h="612418">
                    <a:moveTo>
                      <a:pt x="0" y="612419"/>
                    </a:moveTo>
                    <a:lnTo>
                      <a:pt x="320262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FC99F63-0E3A-45B7-A0B8-50D2A162B9F6}"/>
                  </a:ext>
                </a:extLst>
              </p:cNvPr>
              <p:cNvSpPr/>
              <p:nvPr/>
            </p:nvSpPr>
            <p:spPr>
              <a:xfrm>
                <a:off x="6863036" y="2815971"/>
                <a:ext cx="52644" cy="64831"/>
              </a:xfrm>
              <a:custGeom>
                <a:avLst/>
                <a:gdLst>
                  <a:gd name="connsiteX0" fmla="*/ 52644 w 52644"/>
                  <a:gd name="connsiteY0" fmla="*/ 0 h 64831"/>
                  <a:gd name="connsiteX1" fmla="*/ 51484 w 52644"/>
                  <a:gd name="connsiteY1" fmla="*/ 64832 h 64831"/>
                  <a:gd name="connsiteX2" fmla="*/ 32499 w 52644"/>
                  <a:gd name="connsiteY2" fmla="*/ 38551 h 64831"/>
                  <a:gd name="connsiteX3" fmla="*/ 0 w 52644"/>
                  <a:gd name="connsiteY3" fmla="*/ 37970 h 6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644" h="64831">
                    <a:moveTo>
                      <a:pt x="52644" y="0"/>
                    </a:moveTo>
                    <a:lnTo>
                      <a:pt x="51484" y="64832"/>
                    </a:lnTo>
                    <a:lnTo>
                      <a:pt x="32499" y="38551"/>
                    </a:lnTo>
                    <a:lnTo>
                      <a:pt x="0" y="3797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Graphic 190">
              <a:extLst>
                <a:ext uri="{FF2B5EF4-FFF2-40B4-BE49-F238E27FC236}">
                  <a16:creationId xmlns:a16="http://schemas.microsoft.com/office/drawing/2014/main" id="{017FDA0D-5C7A-EB37-860C-A6753FB77F10}"/>
                </a:ext>
              </a:extLst>
            </p:cNvPr>
            <p:cNvGrpSpPr/>
            <p:nvPr/>
          </p:nvGrpSpPr>
          <p:grpSpPr>
            <a:xfrm>
              <a:off x="5511519" y="3393156"/>
              <a:ext cx="1243574" cy="497429"/>
              <a:chOff x="5511519" y="3393156"/>
              <a:chExt cx="1243574" cy="497429"/>
            </a:xfrm>
            <a:solidFill>
              <a:srgbClr val="000000"/>
            </a:solidFill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CAE6829-36A5-6A85-DD36-3E045911BB05}"/>
                  </a:ext>
                </a:extLst>
              </p:cNvPr>
              <p:cNvSpPr/>
              <p:nvPr/>
            </p:nvSpPr>
            <p:spPr>
              <a:xfrm>
                <a:off x="5511519" y="3393156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D0EBB9B3-B021-629C-8D8A-D611E7103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5664" y="3567256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07" name="Graphic 190">
              <a:extLst>
                <a:ext uri="{FF2B5EF4-FFF2-40B4-BE49-F238E27FC236}">
                  <a16:creationId xmlns:a16="http://schemas.microsoft.com/office/drawing/2014/main" id="{F7840991-7537-79BC-6C57-8E603D2676AB}"/>
                </a:ext>
              </a:extLst>
            </p:cNvPr>
            <p:cNvGrpSpPr/>
            <p:nvPr/>
          </p:nvGrpSpPr>
          <p:grpSpPr>
            <a:xfrm>
              <a:off x="4608850" y="2315391"/>
              <a:ext cx="405239" cy="568562"/>
              <a:chOff x="4608850" y="2315391"/>
              <a:chExt cx="405239" cy="568562"/>
            </a:xfrm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853105D-170A-C618-4130-31E504ECCABC}"/>
                  </a:ext>
                </a:extLst>
              </p:cNvPr>
              <p:cNvSpPr/>
              <p:nvPr/>
            </p:nvSpPr>
            <p:spPr>
              <a:xfrm>
                <a:off x="4652375" y="2315391"/>
                <a:ext cx="361714" cy="539545"/>
              </a:xfrm>
              <a:custGeom>
                <a:avLst/>
                <a:gdLst>
                  <a:gd name="connsiteX0" fmla="*/ 361714 w 361714"/>
                  <a:gd name="connsiteY0" fmla="*/ 0 h 539545"/>
                  <a:gd name="connsiteX1" fmla="*/ 195904 w 361714"/>
                  <a:gd name="connsiteY1" fmla="*/ 0 h 539545"/>
                  <a:gd name="connsiteX2" fmla="*/ 195904 w 361714"/>
                  <a:gd name="connsiteY2" fmla="*/ 539546 h 539545"/>
                  <a:gd name="connsiteX3" fmla="*/ 0 w 361714"/>
                  <a:gd name="connsiteY3" fmla="*/ 539546 h 53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14" h="539545">
                    <a:moveTo>
                      <a:pt x="361714" y="0"/>
                    </a:moveTo>
                    <a:lnTo>
                      <a:pt x="195904" y="0"/>
                    </a:lnTo>
                    <a:lnTo>
                      <a:pt x="195904" y="539546"/>
                    </a:lnTo>
                    <a:lnTo>
                      <a:pt x="0" y="539546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40C4029-0AF8-194C-0A49-C261E7735A2F}"/>
                  </a:ext>
                </a:extLst>
              </p:cNvPr>
              <p:cNvSpPr/>
              <p:nvPr/>
            </p:nvSpPr>
            <p:spPr>
              <a:xfrm>
                <a:off x="4608850" y="2825920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Graphic 190">
              <a:extLst>
                <a:ext uri="{FF2B5EF4-FFF2-40B4-BE49-F238E27FC236}">
                  <a16:creationId xmlns:a16="http://schemas.microsoft.com/office/drawing/2014/main" id="{C51009A6-242E-FB54-9DC8-B49D93BD4DA9}"/>
                </a:ext>
              </a:extLst>
            </p:cNvPr>
            <p:cNvGrpSpPr/>
            <p:nvPr/>
          </p:nvGrpSpPr>
          <p:grpSpPr>
            <a:xfrm>
              <a:off x="4573284" y="2286374"/>
              <a:ext cx="440805" cy="58033"/>
              <a:chOff x="4573284" y="2286374"/>
              <a:chExt cx="440805" cy="58033"/>
            </a:xfrm>
          </p:grpSpPr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25E361AD-8212-F68D-D173-C87B7C1345E4}"/>
                  </a:ext>
                </a:extLst>
              </p:cNvPr>
              <p:cNvSpPr/>
              <p:nvPr/>
            </p:nvSpPr>
            <p:spPr>
              <a:xfrm>
                <a:off x="4616809" y="2315391"/>
                <a:ext cx="397280" cy="8290"/>
              </a:xfrm>
              <a:custGeom>
                <a:avLst/>
                <a:gdLst>
                  <a:gd name="connsiteX0" fmla="*/ 397281 w 397280"/>
                  <a:gd name="connsiteY0" fmla="*/ 0 h 8290"/>
                  <a:gd name="connsiteX1" fmla="*/ 0 w 397280"/>
                  <a:gd name="connsiteY1" fmla="*/ 0 h 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280" h="8290">
                    <a:moveTo>
                      <a:pt x="397281" y="0"/>
                    </a:moveTo>
                    <a:lnTo>
                      <a:pt x="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63A2D02-4CDD-AF3A-60A1-524CD56F86C8}"/>
                  </a:ext>
                </a:extLst>
              </p:cNvPr>
              <p:cNvSpPr/>
              <p:nvPr/>
            </p:nvSpPr>
            <p:spPr>
              <a:xfrm>
                <a:off x="4573284" y="2286374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Graphic 190">
              <a:extLst>
                <a:ext uri="{FF2B5EF4-FFF2-40B4-BE49-F238E27FC236}">
                  <a16:creationId xmlns:a16="http://schemas.microsoft.com/office/drawing/2014/main" id="{2E634FA6-A908-A9F9-F93B-D3E77FAC70CC}"/>
                </a:ext>
              </a:extLst>
            </p:cNvPr>
            <p:cNvGrpSpPr/>
            <p:nvPr/>
          </p:nvGrpSpPr>
          <p:grpSpPr>
            <a:xfrm>
              <a:off x="5014089" y="2066676"/>
              <a:ext cx="1243574" cy="497429"/>
              <a:chOff x="5014089" y="2066676"/>
              <a:chExt cx="1243574" cy="497429"/>
            </a:xfrm>
            <a:solidFill>
              <a:srgbClr val="F0A30A"/>
            </a:solidFill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253937BD-5B58-CE0D-18EB-AF171B5CC3F8}"/>
                  </a:ext>
                </a:extLst>
              </p:cNvPr>
              <p:cNvSpPr/>
              <p:nvPr/>
            </p:nvSpPr>
            <p:spPr>
              <a:xfrm>
                <a:off x="5014089" y="2066676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0A30A"/>
              </a:solidFill>
              <a:ln w="8283" cap="flat">
                <a:solidFill>
                  <a:srgbClr val="BD7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15" name="Picture 214">
                <a:extLst>
                  <a:ext uri="{FF2B5EF4-FFF2-40B4-BE49-F238E27FC236}">
                    <a16:creationId xmlns:a16="http://schemas.microsoft.com/office/drawing/2014/main" id="{DF5DA458-1340-EF95-0833-80A551FD0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8235" y="2240777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16" name="Graphic 190">
              <a:extLst>
                <a:ext uri="{FF2B5EF4-FFF2-40B4-BE49-F238E27FC236}">
                  <a16:creationId xmlns:a16="http://schemas.microsoft.com/office/drawing/2014/main" id="{A83A0000-625F-51E0-EA04-4E9EE6B96F5C}"/>
                </a:ext>
              </a:extLst>
            </p:cNvPr>
            <p:cNvGrpSpPr/>
            <p:nvPr/>
          </p:nvGrpSpPr>
          <p:grpSpPr>
            <a:xfrm>
              <a:off x="3531085" y="3695759"/>
              <a:ext cx="239429" cy="58033"/>
              <a:chOff x="3531085" y="3695759"/>
              <a:chExt cx="239429" cy="58033"/>
            </a:xfrm>
          </p:grpSpPr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A4F5B53-E4F2-03C0-0089-BCE8D87AB343}"/>
                  </a:ext>
                </a:extLst>
              </p:cNvPr>
              <p:cNvSpPr/>
              <p:nvPr/>
            </p:nvSpPr>
            <p:spPr>
              <a:xfrm>
                <a:off x="3574611" y="3724775"/>
                <a:ext cx="195904" cy="8290"/>
              </a:xfrm>
              <a:custGeom>
                <a:avLst/>
                <a:gdLst>
                  <a:gd name="connsiteX0" fmla="*/ 195904 w 195904"/>
                  <a:gd name="connsiteY0" fmla="*/ 0 h 8290"/>
                  <a:gd name="connsiteX1" fmla="*/ 30095 w 195904"/>
                  <a:gd name="connsiteY1" fmla="*/ 0 h 8290"/>
                  <a:gd name="connsiteX2" fmla="*/ 113000 w 195904"/>
                  <a:gd name="connsiteY2" fmla="*/ 0 h 8290"/>
                  <a:gd name="connsiteX3" fmla="*/ 0 w 195904"/>
                  <a:gd name="connsiteY3" fmla="*/ 0 h 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904" h="8290">
                    <a:moveTo>
                      <a:pt x="195904" y="0"/>
                    </a:moveTo>
                    <a:lnTo>
                      <a:pt x="30095" y="0"/>
                    </a:lnTo>
                    <a:lnTo>
                      <a:pt x="113000" y="0"/>
                    </a:lnTo>
                    <a:lnTo>
                      <a:pt x="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9D1B4298-6918-405E-254E-C50988DADA06}"/>
                  </a:ext>
                </a:extLst>
              </p:cNvPr>
              <p:cNvSpPr/>
              <p:nvPr/>
            </p:nvSpPr>
            <p:spPr>
              <a:xfrm>
                <a:off x="3531085" y="3695759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089F13F7-CB17-FC20-0BB4-378BE2F6A063}"/>
                </a:ext>
              </a:extLst>
            </p:cNvPr>
            <p:cNvGrpSpPr/>
            <p:nvPr/>
          </p:nvGrpSpPr>
          <p:grpSpPr>
            <a:xfrm>
              <a:off x="3770515" y="3476060"/>
              <a:ext cx="1243574" cy="497429"/>
              <a:chOff x="3770515" y="3476060"/>
              <a:chExt cx="1243574" cy="497429"/>
            </a:xfrm>
            <a:solidFill>
              <a:srgbClr val="FFD966"/>
            </a:solidFill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EA79DFB-F9E4-B445-DEED-015CFFBD0A1B}"/>
                  </a:ext>
                </a:extLst>
              </p:cNvPr>
              <p:cNvSpPr/>
              <p:nvPr/>
            </p:nvSpPr>
            <p:spPr>
              <a:xfrm>
                <a:off x="3770515" y="3476060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FD966"/>
              </a:solidFill>
              <a:ln w="8283" cap="flat">
                <a:solidFill>
                  <a:srgbClr val="D6B6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BC850D1A-DDE4-AB1A-5624-8815F4998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74660" y="3650161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22" name="Graphic 190">
              <a:extLst>
                <a:ext uri="{FF2B5EF4-FFF2-40B4-BE49-F238E27FC236}">
                  <a16:creationId xmlns:a16="http://schemas.microsoft.com/office/drawing/2014/main" id="{D3C1E684-B57E-9271-7890-984E0D701AED}"/>
                </a:ext>
              </a:extLst>
            </p:cNvPr>
            <p:cNvGrpSpPr/>
            <p:nvPr/>
          </p:nvGrpSpPr>
          <p:grpSpPr>
            <a:xfrm>
              <a:off x="4443040" y="4802540"/>
              <a:ext cx="613165" cy="460122"/>
              <a:chOff x="4443040" y="4802540"/>
              <a:chExt cx="613165" cy="46012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2CCF4D1-6A2B-30B1-B0C2-591C996705B1}"/>
                  </a:ext>
                </a:extLst>
              </p:cNvPr>
              <p:cNvSpPr/>
              <p:nvPr/>
            </p:nvSpPr>
            <p:spPr>
              <a:xfrm>
                <a:off x="4486565" y="4802540"/>
                <a:ext cx="569640" cy="431105"/>
              </a:xfrm>
              <a:custGeom>
                <a:avLst/>
                <a:gdLst>
                  <a:gd name="connsiteX0" fmla="*/ 568977 w 569640"/>
                  <a:gd name="connsiteY0" fmla="*/ 0 h 431105"/>
                  <a:gd name="connsiteX1" fmla="*/ 569640 w 569640"/>
                  <a:gd name="connsiteY1" fmla="*/ 431106 h 431105"/>
                  <a:gd name="connsiteX2" fmla="*/ 0 w 569640"/>
                  <a:gd name="connsiteY2" fmla="*/ 431106 h 43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9640" h="431105">
                    <a:moveTo>
                      <a:pt x="568977" y="0"/>
                    </a:moveTo>
                    <a:lnTo>
                      <a:pt x="569640" y="431106"/>
                    </a:lnTo>
                    <a:lnTo>
                      <a:pt x="0" y="431106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3EEDEE3-B68E-7417-F2C6-71539F23B676}"/>
                  </a:ext>
                </a:extLst>
              </p:cNvPr>
              <p:cNvSpPr/>
              <p:nvPr/>
            </p:nvSpPr>
            <p:spPr>
              <a:xfrm>
                <a:off x="4443040" y="5204629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" name="Graphic 190">
              <a:extLst>
                <a:ext uri="{FF2B5EF4-FFF2-40B4-BE49-F238E27FC236}">
                  <a16:creationId xmlns:a16="http://schemas.microsoft.com/office/drawing/2014/main" id="{05F8F4C6-F3C2-61B3-2935-47143855A6F5}"/>
                </a:ext>
              </a:extLst>
            </p:cNvPr>
            <p:cNvGrpSpPr/>
            <p:nvPr/>
          </p:nvGrpSpPr>
          <p:grpSpPr>
            <a:xfrm>
              <a:off x="4391141" y="4802540"/>
              <a:ext cx="665063" cy="940971"/>
              <a:chOff x="4391141" y="4802540"/>
              <a:chExt cx="665063" cy="940971"/>
            </a:xfrm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1094FC2-5CDA-2F3B-7869-43C1567BC7CA}"/>
                  </a:ext>
                </a:extLst>
              </p:cNvPr>
              <p:cNvSpPr/>
              <p:nvPr/>
            </p:nvSpPr>
            <p:spPr>
              <a:xfrm>
                <a:off x="4434666" y="4802540"/>
                <a:ext cx="621538" cy="911954"/>
              </a:xfrm>
              <a:custGeom>
                <a:avLst/>
                <a:gdLst>
                  <a:gd name="connsiteX0" fmla="*/ 620875 w 621538"/>
                  <a:gd name="connsiteY0" fmla="*/ 0 h 911954"/>
                  <a:gd name="connsiteX1" fmla="*/ 621539 w 621538"/>
                  <a:gd name="connsiteY1" fmla="*/ 911955 h 911954"/>
                  <a:gd name="connsiteX2" fmla="*/ 0 w 621538"/>
                  <a:gd name="connsiteY2" fmla="*/ 911955 h 91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1538" h="911954">
                    <a:moveTo>
                      <a:pt x="620875" y="0"/>
                    </a:moveTo>
                    <a:lnTo>
                      <a:pt x="621539" y="911955"/>
                    </a:lnTo>
                    <a:lnTo>
                      <a:pt x="0" y="911955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4DB93DB-795D-6D78-4D8C-35ADEB420316}"/>
                  </a:ext>
                </a:extLst>
              </p:cNvPr>
              <p:cNvSpPr/>
              <p:nvPr/>
            </p:nvSpPr>
            <p:spPr>
              <a:xfrm>
                <a:off x="4391141" y="5685478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" name="Graphic 190">
              <a:extLst>
                <a:ext uri="{FF2B5EF4-FFF2-40B4-BE49-F238E27FC236}">
                  <a16:creationId xmlns:a16="http://schemas.microsoft.com/office/drawing/2014/main" id="{F914D716-ACBE-AF5F-9DD2-AB74177AD175}"/>
                </a:ext>
              </a:extLst>
            </p:cNvPr>
            <p:cNvGrpSpPr/>
            <p:nvPr/>
          </p:nvGrpSpPr>
          <p:grpSpPr>
            <a:xfrm>
              <a:off x="4433755" y="4305110"/>
              <a:ext cx="1243574" cy="497429"/>
              <a:chOff x="4433755" y="4305110"/>
              <a:chExt cx="1243574" cy="497429"/>
            </a:xfrm>
            <a:solidFill>
              <a:srgbClr val="97D077"/>
            </a:solidFill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0A781EC6-ABE7-4864-7E75-1B0C79B04C9F}"/>
                  </a:ext>
                </a:extLst>
              </p:cNvPr>
              <p:cNvSpPr/>
              <p:nvPr/>
            </p:nvSpPr>
            <p:spPr>
              <a:xfrm>
                <a:off x="4433755" y="4305110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97D077"/>
              </a:solidFill>
              <a:ln w="8283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D5B776DA-F936-9B6A-79D8-C28FF15DC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37900" y="4479211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31" name="Graphic 190">
              <a:extLst>
                <a:ext uri="{FF2B5EF4-FFF2-40B4-BE49-F238E27FC236}">
                  <a16:creationId xmlns:a16="http://schemas.microsoft.com/office/drawing/2014/main" id="{DE5D9F03-C2C5-ED4E-7428-092D792011AC}"/>
                </a:ext>
              </a:extLst>
            </p:cNvPr>
            <p:cNvGrpSpPr/>
            <p:nvPr/>
          </p:nvGrpSpPr>
          <p:grpSpPr>
            <a:xfrm>
              <a:off x="6630736" y="3281234"/>
              <a:ext cx="1441551" cy="1521306"/>
              <a:chOff x="6630736" y="3281234"/>
              <a:chExt cx="1441551" cy="1521306"/>
            </a:xfrm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A01A1BE-2AEA-C96E-8E86-DB7B14B3B7AB}"/>
                  </a:ext>
                </a:extLst>
              </p:cNvPr>
              <p:cNvSpPr/>
              <p:nvPr/>
            </p:nvSpPr>
            <p:spPr>
              <a:xfrm>
                <a:off x="6630736" y="3310251"/>
                <a:ext cx="1398026" cy="1492289"/>
              </a:xfrm>
              <a:custGeom>
                <a:avLst/>
                <a:gdLst>
                  <a:gd name="connsiteX0" fmla="*/ 0 w 1398026"/>
                  <a:gd name="connsiteY0" fmla="*/ 1492289 h 1492289"/>
                  <a:gd name="connsiteX1" fmla="*/ 663 w 1398026"/>
                  <a:gd name="connsiteY1" fmla="*/ 1243574 h 1492289"/>
                  <a:gd name="connsiteX2" fmla="*/ 1036312 w 1398026"/>
                  <a:gd name="connsiteY2" fmla="*/ 1243574 h 1492289"/>
                  <a:gd name="connsiteX3" fmla="*/ 1036312 w 1398026"/>
                  <a:gd name="connsiteY3" fmla="*/ 0 h 1492289"/>
                  <a:gd name="connsiteX4" fmla="*/ 1398026 w 1398026"/>
                  <a:gd name="connsiteY4" fmla="*/ 0 h 1492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8026" h="1492289">
                    <a:moveTo>
                      <a:pt x="0" y="1492289"/>
                    </a:moveTo>
                    <a:lnTo>
                      <a:pt x="663" y="1243574"/>
                    </a:lnTo>
                    <a:lnTo>
                      <a:pt x="1036312" y="1243574"/>
                    </a:lnTo>
                    <a:lnTo>
                      <a:pt x="1036312" y="0"/>
                    </a:lnTo>
                    <a:lnTo>
                      <a:pt x="1398026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F6933B9E-F8BA-61FF-B89F-0CE7557F5DC8}"/>
                  </a:ext>
                </a:extLst>
              </p:cNvPr>
              <p:cNvSpPr/>
              <p:nvPr/>
            </p:nvSpPr>
            <p:spPr>
              <a:xfrm>
                <a:off x="8014254" y="3281234"/>
                <a:ext cx="58033" cy="58033"/>
              </a:xfrm>
              <a:custGeom>
                <a:avLst/>
                <a:gdLst>
                  <a:gd name="connsiteX0" fmla="*/ 58033 w 58033"/>
                  <a:gd name="connsiteY0" fmla="*/ 29017 h 58033"/>
                  <a:gd name="connsiteX1" fmla="*/ 0 w 58033"/>
                  <a:gd name="connsiteY1" fmla="*/ 58033 h 58033"/>
                  <a:gd name="connsiteX2" fmla="*/ 14508 w 58033"/>
                  <a:gd name="connsiteY2" fmla="*/ 29017 h 58033"/>
                  <a:gd name="connsiteX3" fmla="*/ 0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58033" y="29017"/>
                    </a:moveTo>
                    <a:lnTo>
                      <a:pt x="0" y="58033"/>
                    </a:lnTo>
                    <a:lnTo>
                      <a:pt x="14508" y="29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4" name="Graphic 190">
              <a:extLst>
                <a:ext uri="{FF2B5EF4-FFF2-40B4-BE49-F238E27FC236}">
                  <a16:creationId xmlns:a16="http://schemas.microsoft.com/office/drawing/2014/main" id="{450D2950-6CDD-E40E-713F-18C270A0A211}"/>
                </a:ext>
              </a:extLst>
            </p:cNvPr>
            <p:cNvGrpSpPr/>
            <p:nvPr/>
          </p:nvGrpSpPr>
          <p:grpSpPr>
            <a:xfrm>
              <a:off x="6630736" y="3994216"/>
              <a:ext cx="1441551" cy="808323"/>
              <a:chOff x="6630736" y="3994216"/>
              <a:chExt cx="1441551" cy="808323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7785B1DD-86AE-1DB5-D82D-1BE756EAF148}"/>
                  </a:ext>
                </a:extLst>
              </p:cNvPr>
              <p:cNvSpPr/>
              <p:nvPr/>
            </p:nvSpPr>
            <p:spPr>
              <a:xfrm>
                <a:off x="6630736" y="4023233"/>
                <a:ext cx="1398026" cy="779306"/>
              </a:xfrm>
              <a:custGeom>
                <a:avLst/>
                <a:gdLst>
                  <a:gd name="connsiteX0" fmla="*/ 0 w 1398026"/>
                  <a:gd name="connsiteY0" fmla="*/ 779307 h 779306"/>
                  <a:gd name="connsiteX1" fmla="*/ 663 w 1398026"/>
                  <a:gd name="connsiteY1" fmla="*/ 530592 h 779306"/>
                  <a:gd name="connsiteX2" fmla="*/ 1036312 w 1398026"/>
                  <a:gd name="connsiteY2" fmla="*/ 530592 h 779306"/>
                  <a:gd name="connsiteX3" fmla="*/ 1036312 w 1398026"/>
                  <a:gd name="connsiteY3" fmla="*/ 0 h 779306"/>
                  <a:gd name="connsiteX4" fmla="*/ 1398026 w 1398026"/>
                  <a:gd name="connsiteY4" fmla="*/ 0 h 779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8026" h="779306">
                    <a:moveTo>
                      <a:pt x="0" y="779307"/>
                    </a:moveTo>
                    <a:lnTo>
                      <a:pt x="663" y="530592"/>
                    </a:lnTo>
                    <a:lnTo>
                      <a:pt x="1036312" y="530592"/>
                    </a:lnTo>
                    <a:lnTo>
                      <a:pt x="1036312" y="0"/>
                    </a:lnTo>
                    <a:lnTo>
                      <a:pt x="1398026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0BF46BC3-1706-5258-C4A3-95524439F108}"/>
                  </a:ext>
                </a:extLst>
              </p:cNvPr>
              <p:cNvSpPr/>
              <p:nvPr/>
            </p:nvSpPr>
            <p:spPr>
              <a:xfrm>
                <a:off x="8014254" y="3994216"/>
                <a:ext cx="58033" cy="58033"/>
              </a:xfrm>
              <a:custGeom>
                <a:avLst/>
                <a:gdLst>
                  <a:gd name="connsiteX0" fmla="*/ 58033 w 58033"/>
                  <a:gd name="connsiteY0" fmla="*/ 29017 h 58033"/>
                  <a:gd name="connsiteX1" fmla="*/ 0 w 58033"/>
                  <a:gd name="connsiteY1" fmla="*/ 58033 h 58033"/>
                  <a:gd name="connsiteX2" fmla="*/ 14508 w 58033"/>
                  <a:gd name="connsiteY2" fmla="*/ 29017 h 58033"/>
                  <a:gd name="connsiteX3" fmla="*/ 0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58033" y="29017"/>
                    </a:moveTo>
                    <a:lnTo>
                      <a:pt x="0" y="58033"/>
                    </a:lnTo>
                    <a:lnTo>
                      <a:pt x="14508" y="29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7" name="Graphic 190">
              <a:extLst>
                <a:ext uri="{FF2B5EF4-FFF2-40B4-BE49-F238E27FC236}">
                  <a16:creationId xmlns:a16="http://schemas.microsoft.com/office/drawing/2014/main" id="{4FEA1F75-445B-3F14-3A24-28D880384415}"/>
                </a:ext>
              </a:extLst>
            </p:cNvPr>
            <p:cNvGrpSpPr/>
            <p:nvPr/>
          </p:nvGrpSpPr>
          <p:grpSpPr>
            <a:xfrm>
              <a:off x="6630736" y="4553825"/>
              <a:ext cx="1441551" cy="248714"/>
              <a:chOff x="6630736" y="4553825"/>
              <a:chExt cx="1441551" cy="248714"/>
            </a:xfrm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5AED5D4D-8C0C-D03A-9839-3863CFAEAE93}"/>
                  </a:ext>
                </a:extLst>
              </p:cNvPr>
              <p:cNvSpPr/>
              <p:nvPr/>
            </p:nvSpPr>
            <p:spPr>
              <a:xfrm>
                <a:off x="6630736" y="4553825"/>
                <a:ext cx="1398026" cy="248714"/>
              </a:xfrm>
              <a:custGeom>
                <a:avLst/>
                <a:gdLst>
                  <a:gd name="connsiteX0" fmla="*/ 0 w 1398026"/>
                  <a:gd name="connsiteY0" fmla="*/ 248715 h 248714"/>
                  <a:gd name="connsiteX1" fmla="*/ 663 w 1398026"/>
                  <a:gd name="connsiteY1" fmla="*/ 0 h 248714"/>
                  <a:gd name="connsiteX2" fmla="*/ 1036312 w 1398026"/>
                  <a:gd name="connsiteY2" fmla="*/ 0 h 248714"/>
                  <a:gd name="connsiteX3" fmla="*/ 1036312 w 1398026"/>
                  <a:gd name="connsiteY3" fmla="*/ 215553 h 248714"/>
                  <a:gd name="connsiteX4" fmla="*/ 1398026 w 1398026"/>
                  <a:gd name="connsiteY4" fmla="*/ 215553 h 24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8026" h="248714">
                    <a:moveTo>
                      <a:pt x="0" y="248715"/>
                    </a:moveTo>
                    <a:lnTo>
                      <a:pt x="663" y="0"/>
                    </a:lnTo>
                    <a:lnTo>
                      <a:pt x="1036312" y="0"/>
                    </a:lnTo>
                    <a:lnTo>
                      <a:pt x="1036312" y="215553"/>
                    </a:lnTo>
                    <a:lnTo>
                      <a:pt x="1398026" y="215553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61B1B6DE-A4FB-E25E-D732-33DF387D49FF}"/>
                  </a:ext>
                </a:extLst>
              </p:cNvPr>
              <p:cNvSpPr/>
              <p:nvPr/>
            </p:nvSpPr>
            <p:spPr>
              <a:xfrm>
                <a:off x="8014254" y="4740361"/>
                <a:ext cx="58033" cy="58033"/>
              </a:xfrm>
              <a:custGeom>
                <a:avLst/>
                <a:gdLst>
                  <a:gd name="connsiteX0" fmla="*/ 58033 w 58033"/>
                  <a:gd name="connsiteY0" fmla="*/ 29017 h 58033"/>
                  <a:gd name="connsiteX1" fmla="*/ 0 w 58033"/>
                  <a:gd name="connsiteY1" fmla="*/ 58033 h 58033"/>
                  <a:gd name="connsiteX2" fmla="*/ 14508 w 58033"/>
                  <a:gd name="connsiteY2" fmla="*/ 29017 h 58033"/>
                  <a:gd name="connsiteX3" fmla="*/ 0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58033" y="29017"/>
                    </a:moveTo>
                    <a:lnTo>
                      <a:pt x="0" y="58033"/>
                    </a:lnTo>
                    <a:lnTo>
                      <a:pt x="14508" y="29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0" name="Graphic 190">
              <a:extLst>
                <a:ext uri="{FF2B5EF4-FFF2-40B4-BE49-F238E27FC236}">
                  <a16:creationId xmlns:a16="http://schemas.microsoft.com/office/drawing/2014/main" id="{F2D9D366-8540-CAD8-3E28-DEF3967DDC05}"/>
                </a:ext>
              </a:extLst>
            </p:cNvPr>
            <p:cNvGrpSpPr/>
            <p:nvPr/>
          </p:nvGrpSpPr>
          <p:grpSpPr>
            <a:xfrm>
              <a:off x="6008949" y="4305110"/>
              <a:ext cx="1243574" cy="497429"/>
              <a:chOff x="6008949" y="4305110"/>
              <a:chExt cx="1243574" cy="497429"/>
            </a:xfrm>
            <a:solidFill>
              <a:srgbClr val="B5739D"/>
            </a:solidFill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56AE4729-500F-2784-1A49-0C4B8EACF6C5}"/>
                  </a:ext>
                </a:extLst>
              </p:cNvPr>
              <p:cNvSpPr/>
              <p:nvPr/>
            </p:nvSpPr>
            <p:spPr>
              <a:xfrm>
                <a:off x="6008949" y="4305110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B5739D"/>
              </a:solidFill>
              <a:ln w="8283" cap="flat">
                <a:solidFill>
                  <a:srgbClr val="9673A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75B43246-A72D-053B-5890-65E09FBB1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3094" y="4479211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43" name="Graphic 190">
              <a:extLst>
                <a:ext uri="{FF2B5EF4-FFF2-40B4-BE49-F238E27FC236}">
                  <a16:creationId xmlns:a16="http://schemas.microsoft.com/office/drawing/2014/main" id="{14E03A25-BC2B-5849-5B16-AEF1E812D1FB}"/>
                </a:ext>
              </a:extLst>
            </p:cNvPr>
            <p:cNvGrpSpPr/>
            <p:nvPr/>
          </p:nvGrpSpPr>
          <p:grpSpPr>
            <a:xfrm>
              <a:off x="6974792" y="2070904"/>
              <a:ext cx="58033" cy="245067"/>
              <a:chOff x="6974792" y="2070904"/>
              <a:chExt cx="58033" cy="245067"/>
            </a:xfrm>
          </p:grpSpPr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91C5C3B-4714-21B8-2785-CB06ED72CCAA}"/>
                  </a:ext>
                </a:extLst>
              </p:cNvPr>
              <p:cNvSpPr/>
              <p:nvPr/>
            </p:nvSpPr>
            <p:spPr>
              <a:xfrm>
                <a:off x="7003808" y="2114429"/>
                <a:ext cx="8290" cy="201542"/>
              </a:xfrm>
              <a:custGeom>
                <a:avLst/>
                <a:gdLst>
                  <a:gd name="connsiteX0" fmla="*/ 0 w 8290"/>
                  <a:gd name="connsiteY0" fmla="*/ 201542 h 201542"/>
                  <a:gd name="connsiteX1" fmla="*/ 0 w 8290"/>
                  <a:gd name="connsiteY1" fmla="*/ 35152 h 201542"/>
                  <a:gd name="connsiteX2" fmla="*/ 0 w 8290"/>
                  <a:gd name="connsiteY2" fmla="*/ 0 h 20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90" h="201542">
                    <a:moveTo>
                      <a:pt x="0" y="201542"/>
                    </a:moveTo>
                    <a:lnTo>
                      <a:pt x="0" y="35152"/>
                    </a:lnTo>
                    <a:lnTo>
                      <a:pt x="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2C7427D0-9C50-63C0-0DB7-263AB25BE42C}"/>
                  </a:ext>
                </a:extLst>
              </p:cNvPr>
              <p:cNvSpPr/>
              <p:nvPr/>
            </p:nvSpPr>
            <p:spPr>
              <a:xfrm>
                <a:off x="6974792" y="2070904"/>
                <a:ext cx="58033" cy="58033"/>
              </a:xfrm>
              <a:custGeom>
                <a:avLst/>
                <a:gdLst>
                  <a:gd name="connsiteX0" fmla="*/ 29017 w 58033"/>
                  <a:gd name="connsiteY0" fmla="*/ 0 h 58033"/>
                  <a:gd name="connsiteX1" fmla="*/ 58033 w 58033"/>
                  <a:gd name="connsiteY1" fmla="*/ 58033 h 58033"/>
                  <a:gd name="connsiteX2" fmla="*/ 29017 w 58033"/>
                  <a:gd name="connsiteY2" fmla="*/ 43525 h 58033"/>
                  <a:gd name="connsiteX3" fmla="*/ 0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29017" y="0"/>
                    </a:moveTo>
                    <a:lnTo>
                      <a:pt x="58033" y="58033"/>
                    </a:lnTo>
                    <a:lnTo>
                      <a:pt x="29017" y="43525"/>
                    </a:lnTo>
                    <a:lnTo>
                      <a:pt x="0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6" name="Graphic 190">
              <a:extLst>
                <a:ext uri="{FF2B5EF4-FFF2-40B4-BE49-F238E27FC236}">
                  <a16:creationId xmlns:a16="http://schemas.microsoft.com/office/drawing/2014/main" id="{729064CB-B2A5-50E5-0F6A-AEA18F71B8FE}"/>
                </a:ext>
              </a:extLst>
            </p:cNvPr>
            <p:cNvGrpSpPr/>
            <p:nvPr/>
          </p:nvGrpSpPr>
          <p:grpSpPr>
            <a:xfrm>
              <a:off x="7667048" y="1871849"/>
              <a:ext cx="828054" cy="692256"/>
              <a:chOff x="7667048" y="1871849"/>
              <a:chExt cx="828054" cy="692256"/>
            </a:xfrm>
          </p:grpSpPr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94D6465-E16D-BB20-13A6-F2620E1F4E84}"/>
                  </a:ext>
                </a:extLst>
              </p:cNvPr>
              <p:cNvSpPr/>
              <p:nvPr/>
            </p:nvSpPr>
            <p:spPr>
              <a:xfrm>
                <a:off x="7667048" y="1900866"/>
                <a:ext cx="784529" cy="663239"/>
              </a:xfrm>
              <a:custGeom>
                <a:avLst/>
                <a:gdLst>
                  <a:gd name="connsiteX0" fmla="*/ 0 w 784529"/>
                  <a:gd name="connsiteY0" fmla="*/ 663240 h 663239"/>
                  <a:gd name="connsiteX1" fmla="*/ 418339 w 784529"/>
                  <a:gd name="connsiteY1" fmla="*/ 663240 h 663239"/>
                  <a:gd name="connsiteX2" fmla="*/ 418339 w 784529"/>
                  <a:gd name="connsiteY2" fmla="*/ 0 h 663239"/>
                  <a:gd name="connsiteX3" fmla="*/ 784530 w 784529"/>
                  <a:gd name="connsiteY3" fmla="*/ 0 h 66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529" h="663239">
                    <a:moveTo>
                      <a:pt x="0" y="663240"/>
                    </a:moveTo>
                    <a:lnTo>
                      <a:pt x="418339" y="663240"/>
                    </a:lnTo>
                    <a:lnTo>
                      <a:pt x="418339" y="0"/>
                    </a:lnTo>
                    <a:lnTo>
                      <a:pt x="78453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00FAAEC-2591-C1B2-03B7-EE47BB951611}"/>
                  </a:ext>
                </a:extLst>
              </p:cNvPr>
              <p:cNvSpPr/>
              <p:nvPr/>
            </p:nvSpPr>
            <p:spPr>
              <a:xfrm>
                <a:off x="8437069" y="1871849"/>
                <a:ext cx="58033" cy="58033"/>
              </a:xfrm>
              <a:custGeom>
                <a:avLst/>
                <a:gdLst>
                  <a:gd name="connsiteX0" fmla="*/ 58033 w 58033"/>
                  <a:gd name="connsiteY0" fmla="*/ 29017 h 58033"/>
                  <a:gd name="connsiteX1" fmla="*/ 0 w 58033"/>
                  <a:gd name="connsiteY1" fmla="*/ 58033 h 58033"/>
                  <a:gd name="connsiteX2" fmla="*/ 14508 w 58033"/>
                  <a:gd name="connsiteY2" fmla="*/ 29017 h 58033"/>
                  <a:gd name="connsiteX3" fmla="*/ 0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58033" y="29017"/>
                    </a:moveTo>
                    <a:lnTo>
                      <a:pt x="0" y="58033"/>
                    </a:lnTo>
                    <a:lnTo>
                      <a:pt x="14508" y="29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9" name="Graphic 190">
              <a:extLst>
                <a:ext uri="{FF2B5EF4-FFF2-40B4-BE49-F238E27FC236}">
                  <a16:creationId xmlns:a16="http://schemas.microsoft.com/office/drawing/2014/main" id="{3E6AC0B9-5920-ED81-6577-913280561BCD}"/>
                </a:ext>
              </a:extLst>
            </p:cNvPr>
            <p:cNvGrpSpPr/>
            <p:nvPr/>
          </p:nvGrpSpPr>
          <p:grpSpPr>
            <a:xfrm>
              <a:off x="7667048" y="2535089"/>
              <a:ext cx="828054" cy="58033"/>
              <a:chOff x="7667048" y="2535089"/>
              <a:chExt cx="828054" cy="58033"/>
            </a:xfrm>
          </p:grpSpPr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B5EA9093-DCAD-24A5-DFA8-9846444E026F}"/>
                  </a:ext>
                </a:extLst>
              </p:cNvPr>
              <p:cNvSpPr/>
              <p:nvPr/>
            </p:nvSpPr>
            <p:spPr>
              <a:xfrm>
                <a:off x="7667048" y="2564106"/>
                <a:ext cx="784529" cy="8290"/>
              </a:xfrm>
              <a:custGeom>
                <a:avLst/>
                <a:gdLst>
                  <a:gd name="connsiteX0" fmla="*/ 0 w 784529"/>
                  <a:gd name="connsiteY0" fmla="*/ 0 h 8290"/>
                  <a:gd name="connsiteX1" fmla="*/ 784530 w 784529"/>
                  <a:gd name="connsiteY1" fmla="*/ 0 h 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4529" h="8290">
                    <a:moveTo>
                      <a:pt x="0" y="0"/>
                    </a:moveTo>
                    <a:lnTo>
                      <a:pt x="78453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DD8139B-D17F-DCBE-21A8-9939D2DBF3F0}"/>
                  </a:ext>
                </a:extLst>
              </p:cNvPr>
              <p:cNvSpPr/>
              <p:nvPr/>
            </p:nvSpPr>
            <p:spPr>
              <a:xfrm>
                <a:off x="8437069" y="2535089"/>
                <a:ext cx="58033" cy="58033"/>
              </a:xfrm>
              <a:custGeom>
                <a:avLst/>
                <a:gdLst>
                  <a:gd name="connsiteX0" fmla="*/ 58033 w 58033"/>
                  <a:gd name="connsiteY0" fmla="*/ 29017 h 58033"/>
                  <a:gd name="connsiteX1" fmla="*/ 0 w 58033"/>
                  <a:gd name="connsiteY1" fmla="*/ 58033 h 58033"/>
                  <a:gd name="connsiteX2" fmla="*/ 14508 w 58033"/>
                  <a:gd name="connsiteY2" fmla="*/ 29017 h 58033"/>
                  <a:gd name="connsiteX3" fmla="*/ 0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58033" y="29017"/>
                    </a:moveTo>
                    <a:lnTo>
                      <a:pt x="0" y="58033"/>
                    </a:lnTo>
                    <a:lnTo>
                      <a:pt x="14508" y="29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2" name="Graphic 190">
              <a:extLst>
                <a:ext uri="{FF2B5EF4-FFF2-40B4-BE49-F238E27FC236}">
                  <a16:creationId xmlns:a16="http://schemas.microsoft.com/office/drawing/2014/main" id="{8FB1997E-4FDE-9F4A-C71B-8871C77E0B17}"/>
                </a:ext>
              </a:extLst>
            </p:cNvPr>
            <p:cNvGrpSpPr/>
            <p:nvPr/>
          </p:nvGrpSpPr>
          <p:grpSpPr>
            <a:xfrm>
              <a:off x="6423474" y="2315391"/>
              <a:ext cx="1243574" cy="497429"/>
              <a:chOff x="6423474" y="2315391"/>
              <a:chExt cx="1243574" cy="497429"/>
            </a:xfrm>
            <a:solidFill>
              <a:srgbClr val="7EA6E0"/>
            </a:solidFill>
          </p:grpSpPr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40CFE6D6-D763-19A1-E606-CDA6E946EE9D}"/>
                  </a:ext>
                </a:extLst>
              </p:cNvPr>
              <p:cNvSpPr/>
              <p:nvPr/>
            </p:nvSpPr>
            <p:spPr>
              <a:xfrm>
                <a:off x="6423474" y="2315391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7EA6E0"/>
              </a:solidFill>
              <a:ln w="828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5398EDFC-6211-E31A-CB49-FD767E446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27619" y="2489491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55" name="Graphic 190">
              <a:extLst>
                <a:ext uri="{FF2B5EF4-FFF2-40B4-BE49-F238E27FC236}">
                  <a16:creationId xmlns:a16="http://schemas.microsoft.com/office/drawing/2014/main" id="{71AA4D0A-2A0D-1D92-2AB8-CD6F5FDD379E}"/>
                </a:ext>
              </a:extLst>
            </p:cNvPr>
            <p:cNvGrpSpPr/>
            <p:nvPr/>
          </p:nvGrpSpPr>
          <p:grpSpPr>
            <a:xfrm>
              <a:off x="2038796" y="3814727"/>
              <a:ext cx="281545" cy="602304"/>
              <a:chOff x="2038796" y="3814727"/>
              <a:chExt cx="281545" cy="602304"/>
            </a:xfrm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FD39DA4C-335A-F2B6-65C9-AB3B67B9A63F}"/>
                  </a:ext>
                </a:extLst>
              </p:cNvPr>
              <p:cNvSpPr/>
              <p:nvPr/>
            </p:nvSpPr>
            <p:spPr>
              <a:xfrm>
                <a:off x="2082321" y="3814727"/>
                <a:ext cx="238020" cy="573287"/>
              </a:xfrm>
              <a:custGeom>
                <a:avLst/>
                <a:gdLst>
                  <a:gd name="connsiteX0" fmla="*/ 238020 w 238020"/>
                  <a:gd name="connsiteY0" fmla="*/ 0 h 573287"/>
                  <a:gd name="connsiteX1" fmla="*/ 238020 w 238020"/>
                  <a:gd name="connsiteY1" fmla="*/ 573288 h 573287"/>
                  <a:gd name="connsiteX2" fmla="*/ 0 w 238020"/>
                  <a:gd name="connsiteY2" fmla="*/ 573288 h 57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8020" h="573287">
                    <a:moveTo>
                      <a:pt x="238020" y="0"/>
                    </a:moveTo>
                    <a:lnTo>
                      <a:pt x="238020" y="573288"/>
                    </a:lnTo>
                    <a:lnTo>
                      <a:pt x="0" y="573288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5B28403-0E52-A5AB-4CCA-AFE06956EEDB}"/>
                  </a:ext>
                </a:extLst>
              </p:cNvPr>
              <p:cNvSpPr/>
              <p:nvPr/>
            </p:nvSpPr>
            <p:spPr>
              <a:xfrm>
                <a:off x="2038796" y="4358998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190">
              <a:extLst>
                <a:ext uri="{FF2B5EF4-FFF2-40B4-BE49-F238E27FC236}">
                  <a16:creationId xmlns:a16="http://schemas.microsoft.com/office/drawing/2014/main" id="{B55EC6CA-C807-4B94-621E-D306DC691697}"/>
                </a:ext>
              </a:extLst>
            </p:cNvPr>
            <p:cNvGrpSpPr/>
            <p:nvPr/>
          </p:nvGrpSpPr>
          <p:grpSpPr>
            <a:xfrm>
              <a:off x="2038796" y="3695759"/>
              <a:ext cx="239429" cy="58033"/>
              <a:chOff x="2038796" y="3695759"/>
              <a:chExt cx="239429" cy="58033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346F1202-2E14-CFEF-24D4-E618E8ECFC99}"/>
                  </a:ext>
                </a:extLst>
              </p:cNvPr>
              <p:cNvSpPr/>
              <p:nvPr/>
            </p:nvSpPr>
            <p:spPr>
              <a:xfrm>
                <a:off x="2082321" y="3724775"/>
                <a:ext cx="195904" cy="8290"/>
              </a:xfrm>
              <a:custGeom>
                <a:avLst/>
                <a:gdLst>
                  <a:gd name="connsiteX0" fmla="*/ 195904 w 195904"/>
                  <a:gd name="connsiteY0" fmla="*/ 0 h 8290"/>
                  <a:gd name="connsiteX1" fmla="*/ 30095 w 195904"/>
                  <a:gd name="connsiteY1" fmla="*/ 0 h 8290"/>
                  <a:gd name="connsiteX2" fmla="*/ 113000 w 195904"/>
                  <a:gd name="connsiteY2" fmla="*/ 0 h 8290"/>
                  <a:gd name="connsiteX3" fmla="*/ 0 w 195904"/>
                  <a:gd name="connsiteY3" fmla="*/ 0 h 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904" h="8290">
                    <a:moveTo>
                      <a:pt x="195904" y="0"/>
                    </a:moveTo>
                    <a:lnTo>
                      <a:pt x="30095" y="0"/>
                    </a:lnTo>
                    <a:lnTo>
                      <a:pt x="113000" y="0"/>
                    </a:lnTo>
                    <a:lnTo>
                      <a:pt x="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433B8F58-7C23-7879-5FA1-D6E3DE3AD1BB}"/>
                  </a:ext>
                </a:extLst>
              </p:cNvPr>
              <p:cNvSpPr/>
              <p:nvPr/>
            </p:nvSpPr>
            <p:spPr>
              <a:xfrm>
                <a:off x="2038796" y="3695759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1" name="Graphic 190">
              <a:extLst>
                <a:ext uri="{FF2B5EF4-FFF2-40B4-BE49-F238E27FC236}">
                  <a16:creationId xmlns:a16="http://schemas.microsoft.com/office/drawing/2014/main" id="{FD181A69-2824-0BCA-9DC6-4140C6B0E744}"/>
                </a:ext>
              </a:extLst>
            </p:cNvPr>
            <p:cNvGrpSpPr/>
            <p:nvPr/>
          </p:nvGrpSpPr>
          <p:grpSpPr>
            <a:xfrm>
              <a:off x="2278226" y="3476060"/>
              <a:ext cx="1243574" cy="497429"/>
              <a:chOff x="2278226" y="3476060"/>
              <a:chExt cx="1243574" cy="497429"/>
            </a:xfrm>
            <a:solidFill>
              <a:srgbClr val="FFF2CC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1EA2724-59D7-C905-EDF6-BE87D017FC5B}"/>
                  </a:ext>
                </a:extLst>
              </p:cNvPr>
              <p:cNvSpPr/>
              <p:nvPr/>
            </p:nvSpPr>
            <p:spPr>
              <a:xfrm>
                <a:off x="2278226" y="3476060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FF2CC"/>
              </a:solidFill>
              <a:ln w="8283" cap="flat">
                <a:solidFill>
                  <a:srgbClr val="D6B6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B009EE3C-2FFF-A7E4-02A7-4C7E2F2F8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2371" y="3650161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64" name="Graphic 190">
              <a:extLst>
                <a:ext uri="{FF2B5EF4-FFF2-40B4-BE49-F238E27FC236}">
                  <a16:creationId xmlns:a16="http://schemas.microsoft.com/office/drawing/2014/main" id="{18B102EA-6972-E2FC-E06B-FD2785A806D6}"/>
                </a:ext>
              </a:extLst>
            </p:cNvPr>
            <p:cNvGrpSpPr/>
            <p:nvPr/>
          </p:nvGrpSpPr>
          <p:grpSpPr>
            <a:xfrm>
              <a:off x="785937" y="4139300"/>
              <a:ext cx="1243574" cy="497429"/>
              <a:chOff x="785937" y="4139300"/>
              <a:chExt cx="1243574" cy="497429"/>
            </a:xfrm>
            <a:solidFill>
              <a:srgbClr val="FFF2CC"/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F30E7BB4-583B-D896-FCEA-B3EA9FCC8661}"/>
                  </a:ext>
                </a:extLst>
              </p:cNvPr>
              <p:cNvSpPr/>
              <p:nvPr/>
            </p:nvSpPr>
            <p:spPr>
              <a:xfrm>
                <a:off x="785937" y="4139300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FF2CC"/>
              </a:solidFill>
              <a:ln w="8283" cap="flat">
                <a:solidFill>
                  <a:srgbClr val="D6B6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66" name="Picture 265">
                <a:extLst>
                  <a:ext uri="{FF2B5EF4-FFF2-40B4-BE49-F238E27FC236}">
                    <a16:creationId xmlns:a16="http://schemas.microsoft.com/office/drawing/2014/main" id="{70B8350F-A6FA-0C28-418A-F0A57631B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0082" y="4313401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67" name="Graphic 190">
              <a:extLst>
                <a:ext uri="{FF2B5EF4-FFF2-40B4-BE49-F238E27FC236}">
                  <a16:creationId xmlns:a16="http://schemas.microsoft.com/office/drawing/2014/main" id="{10A8B8C4-0346-AE66-2E10-F85B122298B3}"/>
                </a:ext>
              </a:extLst>
            </p:cNvPr>
            <p:cNvGrpSpPr/>
            <p:nvPr/>
          </p:nvGrpSpPr>
          <p:grpSpPr>
            <a:xfrm>
              <a:off x="785937" y="3476060"/>
              <a:ext cx="1243574" cy="497429"/>
              <a:chOff x="785937" y="3476060"/>
              <a:chExt cx="1243574" cy="497429"/>
            </a:xfrm>
            <a:solidFill>
              <a:srgbClr val="FFF2CC"/>
            </a:solidFill>
          </p:grpSpPr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52D6BA2-B9EB-7FB6-8EAA-0F0C7808D42E}"/>
                  </a:ext>
                </a:extLst>
              </p:cNvPr>
              <p:cNvSpPr/>
              <p:nvPr/>
            </p:nvSpPr>
            <p:spPr>
              <a:xfrm>
                <a:off x="785937" y="3476060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FF2CC"/>
              </a:solidFill>
              <a:ln w="8283" cap="flat">
                <a:solidFill>
                  <a:srgbClr val="D6B65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876DFA94-A28F-0558-F696-B055A7E25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0082" y="3650161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70" name="Graphic 190">
              <a:extLst>
                <a:ext uri="{FF2B5EF4-FFF2-40B4-BE49-F238E27FC236}">
                  <a16:creationId xmlns:a16="http://schemas.microsoft.com/office/drawing/2014/main" id="{4648CE51-EC25-9AD1-4A39-6675D040CA1B}"/>
                </a:ext>
              </a:extLst>
            </p:cNvPr>
            <p:cNvGrpSpPr/>
            <p:nvPr/>
          </p:nvGrpSpPr>
          <p:grpSpPr>
            <a:xfrm>
              <a:off x="2784941" y="5204629"/>
              <a:ext cx="405239" cy="58033"/>
              <a:chOff x="2784941" y="5204629"/>
              <a:chExt cx="405239" cy="58033"/>
            </a:xfrm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D2A438FE-5B10-2004-E195-27BC150930C7}"/>
                  </a:ext>
                </a:extLst>
              </p:cNvPr>
              <p:cNvSpPr/>
              <p:nvPr/>
            </p:nvSpPr>
            <p:spPr>
              <a:xfrm>
                <a:off x="2828466" y="5233646"/>
                <a:ext cx="361714" cy="8290"/>
              </a:xfrm>
              <a:custGeom>
                <a:avLst/>
                <a:gdLst>
                  <a:gd name="connsiteX0" fmla="*/ 361714 w 361714"/>
                  <a:gd name="connsiteY0" fmla="*/ 0 h 8290"/>
                  <a:gd name="connsiteX1" fmla="*/ 0 w 361714"/>
                  <a:gd name="connsiteY1" fmla="*/ 0 h 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1714" h="8290">
                    <a:moveTo>
                      <a:pt x="361714" y="0"/>
                    </a:moveTo>
                    <a:lnTo>
                      <a:pt x="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DF19164-2D74-4A5C-3107-F95389326887}"/>
                  </a:ext>
                </a:extLst>
              </p:cNvPr>
              <p:cNvSpPr/>
              <p:nvPr/>
            </p:nvSpPr>
            <p:spPr>
              <a:xfrm>
                <a:off x="2784941" y="5204629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3" name="Graphic 190">
              <a:extLst>
                <a:ext uri="{FF2B5EF4-FFF2-40B4-BE49-F238E27FC236}">
                  <a16:creationId xmlns:a16="http://schemas.microsoft.com/office/drawing/2014/main" id="{3D62753B-4B4D-693A-7EF2-CB680DCC71F6}"/>
                </a:ext>
              </a:extLst>
            </p:cNvPr>
            <p:cNvGrpSpPr/>
            <p:nvPr/>
          </p:nvGrpSpPr>
          <p:grpSpPr>
            <a:xfrm>
              <a:off x="2784941" y="5233646"/>
              <a:ext cx="405239" cy="609351"/>
              <a:chOff x="2784941" y="5233646"/>
              <a:chExt cx="405239" cy="609351"/>
            </a:xfrm>
          </p:grpSpPr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EFD9641-4154-CF65-7EF6-E44DAA153D3A}"/>
                  </a:ext>
                </a:extLst>
              </p:cNvPr>
              <p:cNvSpPr/>
              <p:nvPr/>
            </p:nvSpPr>
            <p:spPr>
              <a:xfrm>
                <a:off x="2828466" y="5233646"/>
                <a:ext cx="361714" cy="580334"/>
              </a:xfrm>
              <a:custGeom>
                <a:avLst/>
                <a:gdLst>
                  <a:gd name="connsiteX0" fmla="*/ 361714 w 361714"/>
                  <a:gd name="connsiteY0" fmla="*/ 0 h 580334"/>
                  <a:gd name="connsiteX1" fmla="*/ 155115 w 361714"/>
                  <a:gd name="connsiteY1" fmla="*/ 0 h 580334"/>
                  <a:gd name="connsiteX2" fmla="*/ 155115 w 361714"/>
                  <a:gd name="connsiteY2" fmla="*/ 580335 h 580334"/>
                  <a:gd name="connsiteX3" fmla="*/ 0 w 361714"/>
                  <a:gd name="connsiteY3" fmla="*/ 580335 h 580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14" h="580334">
                    <a:moveTo>
                      <a:pt x="361714" y="0"/>
                    </a:moveTo>
                    <a:lnTo>
                      <a:pt x="155115" y="0"/>
                    </a:lnTo>
                    <a:lnTo>
                      <a:pt x="155115" y="580335"/>
                    </a:lnTo>
                    <a:lnTo>
                      <a:pt x="0" y="580335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6D3810C-CA01-FC90-8E3C-A0B5ACC7EDE9}"/>
                  </a:ext>
                </a:extLst>
              </p:cNvPr>
              <p:cNvSpPr/>
              <p:nvPr/>
            </p:nvSpPr>
            <p:spPr>
              <a:xfrm>
                <a:off x="2784941" y="5784964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90">
              <a:extLst>
                <a:ext uri="{FF2B5EF4-FFF2-40B4-BE49-F238E27FC236}">
                  <a16:creationId xmlns:a16="http://schemas.microsoft.com/office/drawing/2014/main" id="{FD759FF8-1803-B335-9B7A-D21B2F06F4D1}"/>
                </a:ext>
              </a:extLst>
            </p:cNvPr>
            <p:cNvGrpSpPr/>
            <p:nvPr/>
          </p:nvGrpSpPr>
          <p:grpSpPr>
            <a:xfrm>
              <a:off x="3190180" y="4984931"/>
              <a:ext cx="1243574" cy="497429"/>
              <a:chOff x="3190180" y="4984931"/>
              <a:chExt cx="1243574" cy="497429"/>
            </a:xfrm>
            <a:solidFill>
              <a:srgbClr val="D5E8D4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AE05913F-D72B-17C9-D88D-E746E52BDC9F}"/>
                  </a:ext>
                </a:extLst>
              </p:cNvPr>
              <p:cNvSpPr/>
              <p:nvPr/>
            </p:nvSpPr>
            <p:spPr>
              <a:xfrm>
                <a:off x="3190180" y="4984931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D5E8D4"/>
              </a:solidFill>
              <a:ln w="8283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78" name="Picture 277">
                <a:extLst>
                  <a:ext uri="{FF2B5EF4-FFF2-40B4-BE49-F238E27FC236}">
                    <a16:creationId xmlns:a16="http://schemas.microsoft.com/office/drawing/2014/main" id="{206D0387-58B8-8321-C778-1FBF84E70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94326" y="5159031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79" name="Graphic 190">
              <a:extLst>
                <a:ext uri="{FF2B5EF4-FFF2-40B4-BE49-F238E27FC236}">
                  <a16:creationId xmlns:a16="http://schemas.microsoft.com/office/drawing/2014/main" id="{FE09974C-C483-39A8-0B36-ECA207B78F18}"/>
                </a:ext>
              </a:extLst>
            </p:cNvPr>
            <p:cNvGrpSpPr/>
            <p:nvPr/>
          </p:nvGrpSpPr>
          <p:grpSpPr>
            <a:xfrm>
              <a:off x="1532081" y="5565266"/>
              <a:ext cx="1243574" cy="497429"/>
              <a:chOff x="1532081" y="5565266"/>
              <a:chExt cx="1243574" cy="497429"/>
            </a:xfrm>
            <a:solidFill>
              <a:srgbClr val="D5E8D4"/>
            </a:solidFill>
          </p:grpSpPr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3540C4D4-694B-875F-2C9D-3548EA35E859}"/>
                  </a:ext>
                </a:extLst>
              </p:cNvPr>
              <p:cNvSpPr/>
              <p:nvPr/>
            </p:nvSpPr>
            <p:spPr>
              <a:xfrm>
                <a:off x="1532081" y="5565266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D5E8D4"/>
              </a:solidFill>
              <a:ln w="8283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81" name="Picture 280">
                <a:extLst>
                  <a:ext uri="{FF2B5EF4-FFF2-40B4-BE49-F238E27FC236}">
                    <a16:creationId xmlns:a16="http://schemas.microsoft.com/office/drawing/2014/main" id="{986C4EEC-3FD4-1AD0-D5D3-C0A1E473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6226" y="5739366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282" name="Graphic 190">
              <a:extLst>
                <a:ext uri="{FF2B5EF4-FFF2-40B4-BE49-F238E27FC236}">
                  <a16:creationId xmlns:a16="http://schemas.microsoft.com/office/drawing/2014/main" id="{3C5664C3-BAC7-D836-F7A5-887F5538986D}"/>
                </a:ext>
              </a:extLst>
            </p:cNvPr>
            <p:cNvGrpSpPr/>
            <p:nvPr/>
          </p:nvGrpSpPr>
          <p:grpSpPr>
            <a:xfrm>
              <a:off x="1532081" y="4984931"/>
              <a:ext cx="1243574" cy="497429"/>
              <a:chOff x="1532081" y="4984931"/>
              <a:chExt cx="1243574" cy="497429"/>
            </a:xfrm>
            <a:solidFill>
              <a:srgbClr val="D5E8D4"/>
            </a:solidFill>
          </p:grpSpPr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8E3E6CA-1AF2-F858-82AD-D56E0ADB3592}"/>
                  </a:ext>
                </a:extLst>
              </p:cNvPr>
              <p:cNvSpPr/>
              <p:nvPr/>
            </p:nvSpPr>
            <p:spPr>
              <a:xfrm>
                <a:off x="1532081" y="4984931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D5E8D4"/>
              </a:solidFill>
              <a:ln w="8283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84" name="Picture 283">
                <a:extLst>
                  <a:ext uri="{FF2B5EF4-FFF2-40B4-BE49-F238E27FC236}">
                    <a16:creationId xmlns:a16="http://schemas.microsoft.com/office/drawing/2014/main" id="{B8095AFE-BF98-B355-5AAB-5F4DA826E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36226" y="5084417"/>
                <a:ext cx="1226993" cy="323329"/>
              </a:xfrm>
              <a:custGeom>
                <a:avLst/>
                <a:gdLst>
                  <a:gd name="connsiteX0" fmla="*/ -1 w 1226993"/>
                  <a:gd name="connsiteY0" fmla="*/ -1 h 323329"/>
                  <a:gd name="connsiteX1" fmla="*/ 1226993 w 1226993"/>
                  <a:gd name="connsiteY1" fmla="*/ -1 h 323329"/>
                  <a:gd name="connsiteX2" fmla="*/ 1226993 w 1226993"/>
                  <a:gd name="connsiteY2" fmla="*/ 323329 h 323329"/>
                  <a:gd name="connsiteX3" fmla="*/ -1 w 1226993"/>
                  <a:gd name="connsiteY3" fmla="*/ 323329 h 32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323329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323329"/>
                    </a:lnTo>
                    <a:lnTo>
                      <a:pt x="-1" y="323329"/>
                    </a:lnTo>
                    <a:close/>
                  </a:path>
                </a:pathLst>
              </a:custGeom>
            </p:spPr>
          </p:pic>
        </p:grpSp>
        <p:grpSp>
          <p:nvGrpSpPr>
            <p:cNvPr id="285" name="Graphic 190">
              <a:extLst>
                <a:ext uri="{FF2B5EF4-FFF2-40B4-BE49-F238E27FC236}">
                  <a16:creationId xmlns:a16="http://schemas.microsoft.com/office/drawing/2014/main" id="{E51237B4-157E-45F1-616D-36963703452A}"/>
                </a:ext>
              </a:extLst>
            </p:cNvPr>
            <p:cNvGrpSpPr/>
            <p:nvPr/>
          </p:nvGrpSpPr>
          <p:grpSpPr>
            <a:xfrm>
              <a:off x="5019561" y="3664835"/>
              <a:ext cx="495937" cy="57950"/>
              <a:chOff x="5019561" y="3664835"/>
              <a:chExt cx="495937" cy="57950"/>
            </a:xfrm>
          </p:grpSpPr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96E265FD-D9D3-31DD-9F92-08645744A91F}"/>
                  </a:ext>
                </a:extLst>
              </p:cNvPr>
              <p:cNvSpPr/>
              <p:nvPr/>
            </p:nvSpPr>
            <p:spPr>
              <a:xfrm>
                <a:off x="5063086" y="3669975"/>
                <a:ext cx="452412" cy="24622"/>
              </a:xfrm>
              <a:custGeom>
                <a:avLst/>
                <a:gdLst>
                  <a:gd name="connsiteX0" fmla="*/ 452412 w 452412"/>
                  <a:gd name="connsiteY0" fmla="*/ 0 h 24622"/>
                  <a:gd name="connsiteX1" fmla="*/ 0 w 452412"/>
                  <a:gd name="connsiteY1" fmla="*/ 24623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2412" h="24622">
                    <a:moveTo>
                      <a:pt x="452412" y="0"/>
                    </a:moveTo>
                    <a:lnTo>
                      <a:pt x="0" y="24623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2440B92-2DF0-F3EB-6E04-8A6C4D0D4042}"/>
                  </a:ext>
                </a:extLst>
              </p:cNvPr>
              <p:cNvSpPr/>
              <p:nvPr/>
            </p:nvSpPr>
            <p:spPr>
              <a:xfrm>
                <a:off x="5019561" y="3664835"/>
                <a:ext cx="59525" cy="57950"/>
              </a:xfrm>
              <a:custGeom>
                <a:avLst/>
                <a:gdLst>
                  <a:gd name="connsiteX0" fmla="*/ 0 w 59525"/>
                  <a:gd name="connsiteY0" fmla="*/ 32167 h 57950"/>
                  <a:gd name="connsiteX1" fmla="*/ 56376 w 59525"/>
                  <a:gd name="connsiteY1" fmla="*/ 0 h 57950"/>
                  <a:gd name="connsiteX2" fmla="*/ 43525 w 59525"/>
                  <a:gd name="connsiteY2" fmla="*/ 29763 h 57950"/>
                  <a:gd name="connsiteX3" fmla="*/ 59526 w 59525"/>
                  <a:gd name="connsiteY3" fmla="*/ 57951 h 5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525" h="57950">
                    <a:moveTo>
                      <a:pt x="0" y="32167"/>
                    </a:moveTo>
                    <a:lnTo>
                      <a:pt x="56376" y="0"/>
                    </a:lnTo>
                    <a:lnTo>
                      <a:pt x="43525" y="29763"/>
                    </a:lnTo>
                    <a:lnTo>
                      <a:pt x="59526" y="57951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8" name="Graphic 190">
              <a:extLst>
                <a:ext uri="{FF2B5EF4-FFF2-40B4-BE49-F238E27FC236}">
                  <a16:creationId xmlns:a16="http://schemas.microsoft.com/office/drawing/2014/main" id="{D3C6E02E-3E40-670C-CFDE-9330A0B77269}"/>
                </a:ext>
              </a:extLst>
            </p:cNvPr>
            <p:cNvGrpSpPr/>
            <p:nvPr/>
          </p:nvGrpSpPr>
          <p:grpSpPr>
            <a:xfrm>
              <a:off x="8504388" y="1652151"/>
              <a:ext cx="1243574" cy="497429"/>
              <a:chOff x="8504388" y="1652151"/>
              <a:chExt cx="1243574" cy="497429"/>
            </a:xfrm>
            <a:solidFill>
              <a:srgbClr val="DAE8FC"/>
            </a:solidFill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FCD39B33-7D94-2AFA-C97C-2BBF28F63696}"/>
                  </a:ext>
                </a:extLst>
              </p:cNvPr>
              <p:cNvSpPr/>
              <p:nvPr/>
            </p:nvSpPr>
            <p:spPr>
              <a:xfrm>
                <a:off x="8504388" y="1652151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DAE8FC"/>
              </a:solidFill>
              <a:ln w="828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FDAEBE87-8CFA-9AA0-2F72-2C3413A54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08533" y="1751637"/>
                <a:ext cx="1226993" cy="323329"/>
              </a:xfrm>
              <a:custGeom>
                <a:avLst/>
                <a:gdLst>
                  <a:gd name="connsiteX0" fmla="*/ -1 w 1226993"/>
                  <a:gd name="connsiteY0" fmla="*/ -1 h 323329"/>
                  <a:gd name="connsiteX1" fmla="*/ 1226993 w 1226993"/>
                  <a:gd name="connsiteY1" fmla="*/ -1 h 323329"/>
                  <a:gd name="connsiteX2" fmla="*/ 1226993 w 1226993"/>
                  <a:gd name="connsiteY2" fmla="*/ 323329 h 323329"/>
                  <a:gd name="connsiteX3" fmla="*/ -1 w 1226993"/>
                  <a:gd name="connsiteY3" fmla="*/ 323329 h 32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323329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323329"/>
                    </a:lnTo>
                    <a:lnTo>
                      <a:pt x="-1" y="323329"/>
                    </a:lnTo>
                    <a:close/>
                  </a:path>
                </a:pathLst>
              </a:custGeom>
            </p:spPr>
          </p:pic>
        </p:grpSp>
        <p:grpSp>
          <p:nvGrpSpPr>
            <p:cNvPr id="291" name="Graphic 190">
              <a:extLst>
                <a:ext uri="{FF2B5EF4-FFF2-40B4-BE49-F238E27FC236}">
                  <a16:creationId xmlns:a16="http://schemas.microsoft.com/office/drawing/2014/main" id="{D81BBB36-0EF5-2E81-9E13-4109E068CF6F}"/>
                </a:ext>
              </a:extLst>
            </p:cNvPr>
            <p:cNvGrpSpPr/>
            <p:nvPr/>
          </p:nvGrpSpPr>
          <p:grpSpPr>
            <a:xfrm>
              <a:off x="6506379" y="1569246"/>
              <a:ext cx="1243574" cy="497429"/>
              <a:chOff x="6506379" y="1569246"/>
              <a:chExt cx="1243574" cy="497429"/>
            </a:xfrm>
            <a:solidFill>
              <a:srgbClr val="DAE8FC"/>
            </a:solidFill>
          </p:grpSpPr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486D8C68-2E19-F4F4-AE51-9E7AE1332C77}"/>
                  </a:ext>
                </a:extLst>
              </p:cNvPr>
              <p:cNvSpPr/>
              <p:nvPr/>
            </p:nvSpPr>
            <p:spPr>
              <a:xfrm>
                <a:off x="6506379" y="1569246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DAE8FC"/>
              </a:solidFill>
              <a:ln w="828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0A9B66C4-8495-3FE7-C0FE-56E2EAB12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10524" y="1668732"/>
                <a:ext cx="1226993" cy="323329"/>
              </a:xfrm>
              <a:custGeom>
                <a:avLst/>
                <a:gdLst>
                  <a:gd name="connsiteX0" fmla="*/ -1 w 1226993"/>
                  <a:gd name="connsiteY0" fmla="*/ -1 h 323329"/>
                  <a:gd name="connsiteX1" fmla="*/ 1226993 w 1226993"/>
                  <a:gd name="connsiteY1" fmla="*/ -1 h 323329"/>
                  <a:gd name="connsiteX2" fmla="*/ 1226993 w 1226993"/>
                  <a:gd name="connsiteY2" fmla="*/ 323329 h 323329"/>
                  <a:gd name="connsiteX3" fmla="*/ -1 w 1226993"/>
                  <a:gd name="connsiteY3" fmla="*/ 323329 h 32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323329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323329"/>
                    </a:lnTo>
                    <a:lnTo>
                      <a:pt x="-1" y="323329"/>
                    </a:lnTo>
                    <a:close/>
                  </a:path>
                </a:pathLst>
              </a:custGeom>
            </p:spPr>
          </p:pic>
        </p:grpSp>
        <p:grpSp>
          <p:nvGrpSpPr>
            <p:cNvPr id="294" name="Graphic 190">
              <a:extLst>
                <a:ext uri="{FF2B5EF4-FFF2-40B4-BE49-F238E27FC236}">
                  <a16:creationId xmlns:a16="http://schemas.microsoft.com/office/drawing/2014/main" id="{485165FC-D7EE-F73B-FBF0-AFC5E6B6A88C}"/>
                </a:ext>
              </a:extLst>
            </p:cNvPr>
            <p:cNvGrpSpPr/>
            <p:nvPr/>
          </p:nvGrpSpPr>
          <p:grpSpPr>
            <a:xfrm>
              <a:off x="3033656" y="2825257"/>
              <a:ext cx="322334" cy="58033"/>
              <a:chOff x="3033656" y="2825257"/>
              <a:chExt cx="322334" cy="5803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47D88630-A883-3F47-BB4D-6FD44A0DF2C0}"/>
                  </a:ext>
                </a:extLst>
              </p:cNvPr>
              <p:cNvSpPr/>
              <p:nvPr/>
            </p:nvSpPr>
            <p:spPr>
              <a:xfrm>
                <a:off x="3077181" y="2854273"/>
                <a:ext cx="278809" cy="8290"/>
              </a:xfrm>
              <a:custGeom>
                <a:avLst/>
                <a:gdLst>
                  <a:gd name="connsiteX0" fmla="*/ 278809 w 278809"/>
                  <a:gd name="connsiteY0" fmla="*/ 0 h 8290"/>
                  <a:gd name="connsiteX1" fmla="*/ 0 w 278809"/>
                  <a:gd name="connsiteY1" fmla="*/ 0 h 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8809" h="8290">
                    <a:moveTo>
                      <a:pt x="278809" y="0"/>
                    </a:moveTo>
                    <a:lnTo>
                      <a:pt x="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98B96D22-1A7F-5545-B345-DC690B275712}"/>
                  </a:ext>
                </a:extLst>
              </p:cNvPr>
              <p:cNvSpPr/>
              <p:nvPr/>
            </p:nvSpPr>
            <p:spPr>
              <a:xfrm>
                <a:off x="3033656" y="2825257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7" name="Graphic 190">
              <a:extLst>
                <a:ext uri="{FF2B5EF4-FFF2-40B4-BE49-F238E27FC236}">
                  <a16:creationId xmlns:a16="http://schemas.microsoft.com/office/drawing/2014/main" id="{6C08217B-7992-00C6-319F-C50944935DA2}"/>
                </a:ext>
              </a:extLst>
            </p:cNvPr>
            <p:cNvGrpSpPr/>
            <p:nvPr/>
          </p:nvGrpSpPr>
          <p:grpSpPr>
            <a:xfrm>
              <a:off x="3355990" y="2605558"/>
              <a:ext cx="1243574" cy="497429"/>
              <a:chOff x="3355990" y="2605558"/>
              <a:chExt cx="1243574" cy="497429"/>
            </a:xfrm>
            <a:solidFill>
              <a:srgbClr val="FFE6CC"/>
            </a:solidFill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2B13729-DDDB-295C-3E91-91BA2D608EB4}"/>
                  </a:ext>
                </a:extLst>
              </p:cNvPr>
              <p:cNvSpPr/>
              <p:nvPr/>
            </p:nvSpPr>
            <p:spPr>
              <a:xfrm>
                <a:off x="3355990" y="2605558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FE6CC"/>
              </a:solidFill>
              <a:ln w="8283" cap="flat">
                <a:solidFill>
                  <a:srgbClr val="D79B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99" name="Picture 298">
                <a:extLst>
                  <a:ext uri="{FF2B5EF4-FFF2-40B4-BE49-F238E27FC236}">
                    <a16:creationId xmlns:a16="http://schemas.microsoft.com/office/drawing/2014/main" id="{D439F89A-818D-C99A-D1C9-2CF6873B6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0135" y="2779659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00" name="Graphic 190">
              <a:extLst>
                <a:ext uri="{FF2B5EF4-FFF2-40B4-BE49-F238E27FC236}">
                  <a16:creationId xmlns:a16="http://schemas.microsoft.com/office/drawing/2014/main" id="{FA83E8FA-E39D-5C97-22C2-61CDEAC01CBD}"/>
                </a:ext>
              </a:extLst>
            </p:cNvPr>
            <p:cNvGrpSpPr/>
            <p:nvPr/>
          </p:nvGrpSpPr>
          <p:grpSpPr>
            <a:xfrm>
              <a:off x="1780796" y="2605558"/>
              <a:ext cx="1243574" cy="497429"/>
              <a:chOff x="1780796" y="2605558"/>
              <a:chExt cx="1243574" cy="497429"/>
            </a:xfrm>
            <a:solidFill>
              <a:srgbClr val="FFE6CC"/>
            </a:solidFill>
          </p:grpSpPr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A50C464-B3B9-DAA0-0ECC-B837F69817BA}"/>
                  </a:ext>
                </a:extLst>
              </p:cNvPr>
              <p:cNvSpPr/>
              <p:nvPr/>
            </p:nvSpPr>
            <p:spPr>
              <a:xfrm>
                <a:off x="1780796" y="2605558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FE6CC"/>
              </a:solidFill>
              <a:ln w="8283" cap="flat">
                <a:solidFill>
                  <a:srgbClr val="D79B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02" name="Picture 301">
                <a:extLst>
                  <a:ext uri="{FF2B5EF4-FFF2-40B4-BE49-F238E27FC236}">
                    <a16:creationId xmlns:a16="http://schemas.microsoft.com/office/drawing/2014/main" id="{7823EDDF-E6AD-20B6-C4A7-8E5559B30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4941" y="2779659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03" name="Graphic 190">
              <a:extLst>
                <a:ext uri="{FF2B5EF4-FFF2-40B4-BE49-F238E27FC236}">
                  <a16:creationId xmlns:a16="http://schemas.microsoft.com/office/drawing/2014/main" id="{EEDF13D8-C4A1-47C7-68E1-5CA978973D98}"/>
                </a:ext>
              </a:extLst>
            </p:cNvPr>
            <p:cNvGrpSpPr/>
            <p:nvPr/>
          </p:nvGrpSpPr>
          <p:grpSpPr>
            <a:xfrm>
              <a:off x="3355990" y="1983771"/>
              <a:ext cx="1243574" cy="497429"/>
              <a:chOff x="3355990" y="1983771"/>
              <a:chExt cx="1243574" cy="497429"/>
            </a:xfrm>
            <a:solidFill>
              <a:srgbClr val="FFE6CC"/>
            </a:solidFill>
          </p:grpSpPr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646D043-AB12-233A-29B0-86FE1EFF93BD}"/>
                  </a:ext>
                </a:extLst>
              </p:cNvPr>
              <p:cNvSpPr/>
              <p:nvPr/>
            </p:nvSpPr>
            <p:spPr>
              <a:xfrm>
                <a:off x="3355990" y="1983771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FE6CC"/>
              </a:solidFill>
              <a:ln w="8283" cap="flat">
                <a:solidFill>
                  <a:srgbClr val="D79B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05" name="Picture 304">
                <a:extLst>
                  <a:ext uri="{FF2B5EF4-FFF2-40B4-BE49-F238E27FC236}">
                    <a16:creationId xmlns:a16="http://schemas.microsoft.com/office/drawing/2014/main" id="{FFC8327C-6106-320E-2F8B-52548DA68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0135" y="2083257"/>
                <a:ext cx="1226993" cy="323329"/>
              </a:xfrm>
              <a:custGeom>
                <a:avLst/>
                <a:gdLst>
                  <a:gd name="connsiteX0" fmla="*/ -1 w 1226993"/>
                  <a:gd name="connsiteY0" fmla="*/ -1 h 323329"/>
                  <a:gd name="connsiteX1" fmla="*/ 1226993 w 1226993"/>
                  <a:gd name="connsiteY1" fmla="*/ -1 h 323329"/>
                  <a:gd name="connsiteX2" fmla="*/ 1226993 w 1226993"/>
                  <a:gd name="connsiteY2" fmla="*/ 323329 h 323329"/>
                  <a:gd name="connsiteX3" fmla="*/ -1 w 1226993"/>
                  <a:gd name="connsiteY3" fmla="*/ 323329 h 32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323329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323329"/>
                    </a:lnTo>
                    <a:lnTo>
                      <a:pt x="-1" y="323329"/>
                    </a:lnTo>
                    <a:close/>
                  </a:path>
                </a:pathLst>
              </a:custGeom>
            </p:spPr>
          </p:pic>
        </p:grpSp>
        <p:grpSp>
          <p:nvGrpSpPr>
            <p:cNvPr id="306" name="Graphic 190">
              <a:extLst>
                <a:ext uri="{FF2B5EF4-FFF2-40B4-BE49-F238E27FC236}">
                  <a16:creationId xmlns:a16="http://schemas.microsoft.com/office/drawing/2014/main" id="{493BBCAE-6EB8-D515-40DE-1096F8EC48C0}"/>
                </a:ext>
              </a:extLst>
            </p:cNvPr>
            <p:cNvGrpSpPr/>
            <p:nvPr/>
          </p:nvGrpSpPr>
          <p:grpSpPr>
            <a:xfrm>
              <a:off x="2332114" y="1744342"/>
              <a:ext cx="58033" cy="239429"/>
              <a:chOff x="2332114" y="1744342"/>
              <a:chExt cx="58033" cy="239429"/>
            </a:xfrm>
          </p:grpSpPr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23055D6-9476-B4C6-0EE3-B62E3C53EA2A}"/>
                  </a:ext>
                </a:extLst>
              </p:cNvPr>
              <p:cNvSpPr/>
              <p:nvPr/>
            </p:nvSpPr>
            <p:spPr>
              <a:xfrm>
                <a:off x="2361131" y="1787867"/>
                <a:ext cx="8290" cy="195904"/>
              </a:xfrm>
              <a:custGeom>
                <a:avLst/>
                <a:gdLst>
                  <a:gd name="connsiteX0" fmla="*/ 0 w 8290"/>
                  <a:gd name="connsiteY0" fmla="*/ 195904 h 195904"/>
                  <a:gd name="connsiteX1" fmla="*/ 0 w 8290"/>
                  <a:gd name="connsiteY1" fmla="*/ 0 h 195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90" h="195904">
                    <a:moveTo>
                      <a:pt x="0" y="195904"/>
                    </a:moveTo>
                    <a:lnTo>
                      <a:pt x="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8087AD3-139B-6DB9-048E-7E9C740B3A10}"/>
                  </a:ext>
                </a:extLst>
              </p:cNvPr>
              <p:cNvSpPr/>
              <p:nvPr/>
            </p:nvSpPr>
            <p:spPr>
              <a:xfrm>
                <a:off x="2332114" y="1744342"/>
                <a:ext cx="58033" cy="58033"/>
              </a:xfrm>
              <a:custGeom>
                <a:avLst/>
                <a:gdLst>
                  <a:gd name="connsiteX0" fmla="*/ 29017 w 58033"/>
                  <a:gd name="connsiteY0" fmla="*/ 0 h 58033"/>
                  <a:gd name="connsiteX1" fmla="*/ 58033 w 58033"/>
                  <a:gd name="connsiteY1" fmla="*/ 58034 h 58033"/>
                  <a:gd name="connsiteX2" fmla="*/ 29017 w 58033"/>
                  <a:gd name="connsiteY2" fmla="*/ 43525 h 58033"/>
                  <a:gd name="connsiteX3" fmla="*/ 0 w 58033"/>
                  <a:gd name="connsiteY3" fmla="*/ 58034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29017" y="0"/>
                    </a:moveTo>
                    <a:lnTo>
                      <a:pt x="58033" y="58034"/>
                    </a:lnTo>
                    <a:lnTo>
                      <a:pt x="29017" y="43525"/>
                    </a:lnTo>
                    <a:lnTo>
                      <a:pt x="0" y="58034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9" name="Graphic 190">
              <a:extLst>
                <a:ext uri="{FF2B5EF4-FFF2-40B4-BE49-F238E27FC236}">
                  <a16:creationId xmlns:a16="http://schemas.microsoft.com/office/drawing/2014/main" id="{8BA3720A-AA4B-720C-B2EE-5237299E6D28}"/>
                </a:ext>
              </a:extLst>
            </p:cNvPr>
            <p:cNvGrpSpPr/>
            <p:nvPr/>
          </p:nvGrpSpPr>
          <p:grpSpPr>
            <a:xfrm>
              <a:off x="1739344" y="1983771"/>
              <a:ext cx="1243574" cy="497429"/>
              <a:chOff x="1739344" y="1983771"/>
              <a:chExt cx="1243574" cy="497429"/>
            </a:xfrm>
            <a:solidFill>
              <a:srgbClr val="FFE6CC"/>
            </a:solidFill>
          </p:grpSpPr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0505EA97-4FE2-B4D8-200C-81C7E3DCF338}"/>
                  </a:ext>
                </a:extLst>
              </p:cNvPr>
              <p:cNvSpPr/>
              <p:nvPr/>
            </p:nvSpPr>
            <p:spPr>
              <a:xfrm>
                <a:off x="1739344" y="1983771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FE6CC"/>
              </a:solidFill>
              <a:ln w="8283" cap="flat">
                <a:solidFill>
                  <a:srgbClr val="D79B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11" name="Picture 310">
                <a:extLst>
                  <a:ext uri="{FF2B5EF4-FFF2-40B4-BE49-F238E27FC236}">
                    <a16:creationId xmlns:a16="http://schemas.microsoft.com/office/drawing/2014/main" id="{B3183386-D067-E904-7EEA-22D60E8F3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43489" y="2083257"/>
                <a:ext cx="1226993" cy="323329"/>
              </a:xfrm>
              <a:custGeom>
                <a:avLst/>
                <a:gdLst>
                  <a:gd name="connsiteX0" fmla="*/ -1 w 1226993"/>
                  <a:gd name="connsiteY0" fmla="*/ -1 h 323329"/>
                  <a:gd name="connsiteX1" fmla="*/ 1226993 w 1226993"/>
                  <a:gd name="connsiteY1" fmla="*/ -1 h 323329"/>
                  <a:gd name="connsiteX2" fmla="*/ 1226993 w 1226993"/>
                  <a:gd name="connsiteY2" fmla="*/ 323329 h 323329"/>
                  <a:gd name="connsiteX3" fmla="*/ -1 w 1226993"/>
                  <a:gd name="connsiteY3" fmla="*/ 323329 h 32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323329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323329"/>
                    </a:lnTo>
                    <a:lnTo>
                      <a:pt x="-1" y="323329"/>
                    </a:lnTo>
                    <a:close/>
                  </a:path>
                </a:pathLst>
              </a:custGeom>
            </p:spPr>
          </p:pic>
        </p:grpSp>
        <p:grpSp>
          <p:nvGrpSpPr>
            <p:cNvPr id="312" name="Graphic 190">
              <a:extLst>
                <a:ext uri="{FF2B5EF4-FFF2-40B4-BE49-F238E27FC236}">
                  <a16:creationId xmlns:a16="http://schemas.microsoft.com/office/drawing/2014/main" id="{5FD9A942-3E24-994B-6E01-97141BD9CDA5}"/>
                </a:ext>
              </a:extLst>
            </p:cNvPr>
            <p:cNvGrpSpPr/>
            <p:nvPr/>
          </p:nvGrpSpPr>
          <p:grpSpPr>
            <a:xfrm>
              <a:off x="1739344" y="1237627"/>
              <a:ext cx="1243574" cy="497429"/>
              <a:chOff x="1739344" y="1237627"/>
              <a:chExt cx="1243574" cy="497429"/>
            </a:xfrm>
            <a:solidFill>
              <a:srgbClr val="FFE6CC"/>
            </a:solidFill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87199738-321D-FD92-4E6F-062C06990A17}"/>
                  </a:ext>
                </a:extLst>
              </p:cNvPr>
              <p:cNvSpPr/>
              <p:nvPr/>
            </p:nvSpPr>
            <p:spPr>
              <a:xfrm>
                <a:off x="1739344" y="1237627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FFE6CC"/>
              </a:solidFill>
              <a:ln w="8283" cap="flat">
                <a:solidFill>
                  <a:srgbClr val="D79B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14" name="Picture 313">
                <a:extLst>
                  <a:ext uri="{FF2B5EF4-FFF2-40B4-BE49-F238E27FC236}">
                    <a16:creationId xmlns:a16="http://schemas.microsoft.com/office/drawing/2014/main" id="{7DC806C6-465E-77ED-18A9-6090364AC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43489" y="1411727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15" name="Graphic 190">
              <a:extLst>
                <a:ext uri="{FF2B5EF4-FFF2-40B4-BE49-F238E27FC236}">
                  <a16:creationId xmlns:a16="http://schemas.microsoft.com/office/drawing/2014/main" id="{577909D3-1572-95AA-A025-FAA3A1DD877D}"/>
                </a:ext>
              </a:extLst>
            </p:cNvPr>
            <p:cNvGrpSpPr/>
            <p:nvPr/>
          </p:nvGrpSpPr>
          <p:grpSpPr>
            <a:xfrm>
              <a:off x="2992203" y="2203469"/>
              <a:ext cx="363786" cy="58033"/>
              <a:chOff x="2992203" y="2203469"/>
              <a:chExt cx="363786" cy="58033"/>
            </a:xfrm>
          </p:grpSpPr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649568C-8EA0-69A4-8D16-88EE7398BD79}"/>
                  </a:ext>
                </a:extLst>
              </p:cNvPr>
              <p:cNvSpPr/>
              <p:nvPr/>
            </p:nvSpPr>
            <p:spPr>
              <a:xfrm>
                <a:off x="3035728" y="2232486"/>
                <a:ext cx="320261" cy="8290"/>
              </a:xfrm>
              <a:custGeom>
                <a:avLst/>
                <a:gdLst>
                  <a:gd name="connsiteX0" fmla="*/ 320262 w 320261"/>
                  <a:gd name="connsiteY0" fmla="*/ 0 h 8290"/>
                  <a:gd name="connsiteX1" fmla="*/ 0 w 320261"/>
                  <a:gd name="connsiteY1" fmla="*/ 0 h 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261" h="8290">
                    <a:moveTo>
                      <a:pt x="320262" y="0"/>
                    </a:moveTo>
                    <a:lnTo>
                      <a:pt x="0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7863A63-DE72-8AF5-0DF6-65EF377CCC3B}"/>
                  </a:ext>
                </a:extLst>
              </p:cNvPr>
              <p:cNvSpPr/>
              <p:nvPr/>
            </p:nvSpPr>
            <p:spPr>
              <a:xfrm>
                <a:off x="2992203" y="2203469"/>
                <a:ext cx="58033" cy="58033"/>
              </a:xfrm>
              <a:custGeom>
                <a:avLst/>
                <a:gdLst>
                  <a:gd name="connsiteX0" fmla="*/ 0 w 58033"/>
                  <a:gd name="connsiteY0" fmla="*/ 29017 h 58033"/>
                  <a:gd name="connsiteX1" fmla="*/ 58033 w 58033"/>
                  <a:gd name="connsiteY1" fmla="*/ 0 h 58033"/>
                  <a:gd name="connsiteX2" fmla="*/ 43525 w 58033"/>
                  <a:gd name="connsiteY2" fmla="*/ 29017 h 58033"/>
                  <a:gd name="connsiteX3" fmla="*/ 58033 w 58033"/>
                  <a:gd name="connsiteY3" fmla="*/ 58033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0" y="29017"/>
                    </a:moveTo>
                    <a:lnTo>
                      <a:pt x="58033" y="0"/>
                    </a:lnTo>
                    <a:lnTo>
                      <a:pt x="43525" y="29017"/>
                    </a:lnTo>
                    <a:lnTo>
                      <a:pt x="58033" y="58033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8" name="Graphic 190">
              <a:extLst>
                <a:ext uri="{FF2B5EF4-FFF2-40B4-BE49-F238E27FC236}">
                  <a16:creationId xmlns:a16="http://schemas.microsoft.com/office/drawing/2014/main" id="{16278C8E-915A-829C-A623-37CABE84708C}"/>
                </a:ext>
              </a:extLst>
            </p:cNvPr>
            <p:cNvGrpSpPr/>
            <p:nvPr/>
          </p:nvGrpSpPr>
          <p:grpSpPr>
            <a:xfrm>
              <a:off x="3190180" y="5565266"/>
              <a:ext cx="1243574" cy="497429"/>
              <a:chOff x="3190180" y="5565266"/>
              <a:chExt cx="1243574" cy="497429"/>
            </a:xfrm>
            <a:solidFill>
              <a:srgbClr val="D5E8D4"/>
            </a:solidFill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EA70276-4F91-14B7-4389-34E09380FB12}"/>
                  </a:ext>
                </a:extLst>
              </p:cNvPr>
              <p:cNvSpPr/>
              <p:nvPr/>
            </p:nvSpPr>
            <p:spPr>
              <a:xfrm>
                <a:off x="3190180" y="5565266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4" y="497430"/>
                      <a:pt x="0" y="386076"/>
                      <a:pt x="0" y="248715"/>
                    </a:cubicBezTo>
                    <a:cubicBezTo>
                      <a:pt x="0" y="111353"/>
                      <a:pt x="278384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D5E8D4"/>
              </a:solidFill>
              <a:ln w="8283" cap="flat">
                <a:solidFill>
                  <a:srgbClr val="82B3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20" name="Picture 319">
                <a:extLst>
                  <a:ext uri="{FF2B5EF4-FFF2-40B4-BE49-F238E27FC236}">
                    <a16:creationId xmlns:a16="http://schemas.microsoft.com/office/drawing/2014/main" id="{824FD480-FCDA-669F-201A-67627BA96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94326" y="5739366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21" name="Graphic 190">
              <a:extLst>
                <a:ext uri="{FF2B5EF4-FFF2-40B4-BE49-F238E27FC236}">
                  <a16:creationId xmlns:a16="http://schemas.microsoft.com/office/drawing/2014/main" id="{BA248DCE-D0B5-22C6-EB1F-5A28A31D935E}"/>
                </a:ext>
              </a:extLst>
            </p:cNvPr>
            <p:cNvGrpSpPr/>
            <p:nvPr/>
          </p:nvGrpSpPr>
          <p:grpSpPr>
            <a:xfrm>
              <a:off x="8081573" y="3061536"/>
              <a:ext cx="1243574" cy="497429"/>
              <a:chOff x="8081573" y="3061536"/>
              <a:chExt cx="1243574" cy="497429"/>
            </a:xfrm>
            <a:solidFill>
              <a:srgbClr val="E1D5E7"/>
            </a:solidFill>
          </p:grpSpPr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D8C6CBC-EC36-B51E-564D-CAD12FB11B17}"/>
                  </a:ext>
                </a:extLst>
              </p:cNvPr>
              <p:cNvSpPr/>
              <p:nvPr/>
            </p:nvSpPr>
            <p:spPr>
              <a:xfrm>
                <a:off x="8081573" y="3061536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E1D5E7"/>
              </a:solidFill>
              <a:ln w="8283" cap="flat">
                <a:solidFill>
                  <a:srgbClr val="9673A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23" name="Picture 322">
                <a:extLst>
                  <a:ext uri="{FF2B5EF4-FFF2-40B4-BE49-F238E27FC236}">
                    <a16:creationId xmlns:a16="http://schemas.microsoft.com/office/drawing/2014/main" id="{9D5005D5-B6CD-93C3-39AE-68CE2D69B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85718" y="3235636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24" name="Graphic 190">
              <a:extLst>
                <a:ext uri="{FF2B5EF4-FFF2-40B4-BE49-F238E27FC236}">
                  <a16:creationId xmlns:a16="http://schemas.microsoft.com/office/drawing/2014/main" id="{F84CF0A6-90A8-D480-F6B1-298B0A1482A5}"/>
                </a:ext>
              </a:extLst>
            </p:cNvPr>
            <p:cNvGrpSpPr/>
            <p:nvPr/>
          </p:nvGrpSpPr>
          <p:grpSpPr>
            <a:xfrm>
              <a:off x="7886746" y="5018093"/>
              <a:ext cx="817277" cy="322914"/>
              <a:chOff x="7886746" y="5018093"/>
              <a:chExt cx="817277" cy="322914"/>
            </a:xfrm>
          </p:grpSpPr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19BC1D-55EA-CBB4-B03B-BED76C539B11}"/>
                  </a:ext>
                </a:extLst>
              </p:cNvPr>
              <p:cNvSpPr/>
              <p:nvPr/>
            </p:nvSpPr>
            <p:spPr>
              <a:xfrm>
                <a:off x="7915763" y="5018093"/>
                <a:ext cx="788260" cy="279389"/>
              </a:xfrm>
              <a:custGeom>
                <a:avLst/>
                <a:gdLst>
                  <a:gd name="connsiteX0" fmla="*/ 787597 w 788260"/>
                  <a:gd name="connsiteY0" fmla="*/ 0 h 279389"/>
                  <a:gd name="connsiteX1" fmla="*/ 788261 w 788260"/>
                  <a:gd name="connsiteY1" fmla="*/ 198972 h 279389"/>
                  <a:gd name="connsiteX2" fmla="*/ 0 w 788260"/>
                  <a:gd name="connsiteY2" fmla="*/ 198972 h 279389"/>
                  <a:gd name="connsiteX3" fmla="*/ 0 w 788260"/>
                  <a:gd name="connsiteY3" fmla="*/ 279390 h 27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260" h="279389">
                    <a:moveTo>
                      <a:pt x="787597" y="0"/>
                    </a:moveTo>
                    <a:lnTo>
                      <a:pt x="788261" y="198972"/>
                    </a:lnTo>
                    <a:lnTo>
                      <a:pt x="0" y="198972"/>
                    </a:lnTo>
                    <a:lnTo>
                      <a:pt x="0" y="27939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14545B84-E67B-1974-6DEE-38ADD288852A}"/>
                  </a:ext>
                </a:extLst>
              </p:cNvPr>
              <p:cNvSpPr/>
              <p:nvPr/>
            </p:nvSpPr>
            <p:spPr>
              <a:xfrm>
                <a:off x="7886746" y="5282974"/>
                <a:ext cx="58033" cy="58033"/>
              </a:xfrm>
              <a:custGeom>
                <a:avLst/>
                <a:gdLst>
                  <a:gd name="connsiteX0" fmla="*/ 29017 w 58033"/>
                  <a:gd name="connsiteY0" fmla="*/ 58033 h 58033"/>
                  <a:gd name="connsiteX1" fmla="*/ 0 w 58033"/>
                  <a:gd name="connsiteY1" fmla="*/ 0 h 58033"/>
                  <a:gd name="connsiteX2" fmla="*/ 29017 w 58033"/>
                  <a:gd name="connsiteY2" fmla="*/ 14508 h 58033"/>
                  <a:gd name="connsiteX3" fmla="*/ 58033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29017" y="58033"/>
                    </a:moveTo>
                    <a:lnTo>
                      <a:pt x="0" y="0"/>
                    </a:lnTo>
                    <a:lnTo>
                      <a:pt x="29017" y="14508"/>
                    </a:lnTo>
                    <a:lnTo>
                      <a:pt x="580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7" name="Graphic 190">
              <a:extLst>
                <a:ext uri="{FF2B5EF4-FFF2-40B4-BE49-F238E27FC236}">
                  <a16:creationId xmlns:a16="http://schemas.microsoft.com/office/drawing/2014/main" id="{7B5A3180-051D-260C-870B-25AEF3686D58}"/>
                </a:ext>
              </a:extLst>
            </p:cNvPr>
            <p:cNvGrpSpPr/>
            <p:nvPr/>
          </p:nvGrpSpPr>
          <p:grpSpPr>
            <a:xfrm>
              <a:off x="8703360" y="5018093"/>
              <a:ext cx="858398" cy="322334"/>
              <a:chOff x="8703360" y="5018093"/>
              <a:chExt cx="858398" cy="322334"/>
            </a:xfrm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88CA32C-7E41-6389-6048-0BB31A3767CF}"/>
                  </a:ext>
                </a:extLst>
              </p:cNvPr>
              <p:cNvSpPr/>
              <p:nvPr/>
            </p:nvSpPr>
            <p:spPr>
              <a:xfrm>
                <a:off x="8703360" y="5018093"/>
                <a:ext cx="829712" cy="278809"/>
              </a:xfrm>
              <a:custGeom>
                <a:avLst/>
                <a:gdLst>
                  <a:gd name="connsiteX0" fmla="*/ 0 w 829712"/>
                  <a:gd name="connsiteY0" fmla="*/ 0 h 278809"/>
                  <a:gd name="connsiteX1" fmla="*/ 663 w 829712"/>
                  <a:gd name="connsiteY1" fmla="*/ 198972 h 278809"/>
                  <a:gd name="connsiteX2" fmla="*/ 829712 w 829712"/>
                  <a:gd name="connsiteY2" fmla="*/ 198972 h 278809"/>
                  <a:gd name="connsiteX3" fmla="*/ 829299 w 829712"/>
                  <a:gd name="connsiteY3" fmla="*/ 278809 h 27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9712" h="278809">
                    <a:moveTo>
                      <a:pt x="0" y="0"/>
                    </a:moveTo>
                    <a:lnTo>
                      <a:pt x="663" y="198972"/>
                    </a:lnTo>
                    <a:lnTo>
                      <a:pt x="829712" y="198972"/>
                    </a:lnTo>
                    <a:lnTo>
                      <a:pt x="829299" y="278809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D71EB303-A19C-83B1-5B00-AC33ECF548DC}"/>
                  </a:ext>
                </a:extLst>
              </p:cNvPr>
              <p:cNvSpPr/>
              <p:nvPr/>
            </p:nvSpPr>
            <p:spPr>
              <a:xfrm>
                <a:off x="9503725" y="5282311"/>
                <a:ext cx="58033" cy="58116"/>
              </a:xfrm>
              <a:custGeom>
                <a:avLst/>
                <a:gdLst>
                  <a:gd name="connsiteX0" fmla="*/ 28768 w 58033"/>
                  <a:gd name="connsiteY0" fmla="*/ 58116 h 58116"/>
                  <a:gd name="connsiteX1" fmla="*/ 0 w 58033"/>
                  <a:gd name="connsiteY1" fmla="*/ 0 h 58116"/>
                  <a:gd name="connsiteX2" fmla="*/ 28934 w 58033"/>
                  <a:gd name="connsiteY2" fmla="*/ 14591 h 58116"/>
                  <a:gd name="connsiteX3" fmla="*/ 58033 w 58033"/>
                  <a:gd name="connsiteY3" fmla="*/ 249 h 58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116">
                    <a:moveTo>
                      <a:pt x="28768" y="58116"/>
                    </a:moveTo>
                    <a:lnTo>
                      <a:pt x="0" y="0"/>
                    </a:lnTo>
                    <a:lnTo>
                      <a:pt x="28934" y="14591"/>
                    </a:lnTo>
                    <a:lnTo>
                      <a:pt x="58033" y="249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0" name="Graphic 190">
              <a:extLst>
                <a:ext uri="{FF2B5EF4-FFF2-40B4-BE49-F238E27FC236}">
                  <a16:creationId xmlns:a16="http://schemas.microsoft.com/office/drawing/2014/main" id="{DAE8B8F2-08DE-9D90-FEBD-77B0DD15A6E0}"/>
                </a:ext>
              </a:extLst>
            </p:cNvPr>
            <p:cNvGrpSpPr/>
            <p:nvPr/>
          </p:nvGrpSpPr>
          <p:grpSpPr>
            <a:xfrm>
              <a:off x="7886746" y="5018093"/>
              <a:ext cx="817277" cy="1151964"/>
              <a:chOff x="7886746" y="5018093"/>
              <a:chExt cx="817277" cy="1151964"/>
            </a:xfrm>
          </p:grpSpPr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D71AD1EC-B021-9311-9050-B0EF623A51BE}"/>
                  </a:ext>
                </a:extLst>
              </p:cNvPr>
              <p:cNvSpPr/>
              <p:nvPr/>
            </p:nvSpPr>
            <p:spPr>
              <a:xfrm>
                <a:off x="7915763" y="5018093"/>
                <a:ext cx="788260" cy="1108439"/>
              </a:xfrm>
              <a:custGeom>
                <a:avLst/>
                <a:gdLst>
                  <a:gd name="connsiteX0" fmla="*/ 787597 w 788260"/>
                  <a:gd name="connsiteY0" fmla="*/ 0 h 1108439"/>
                  <a:gd name="connsiteX1" fmla="*/ 788261 w 788260"/>
                  <a:gd name="connsiteY1" fmla="*/ 1028022 h 1108439"/>
                  <a:gd name="connsiteX2" fmla="*/ 0 w 788260"/>
                  <a:gd name="connsiteY2" fmla="*/ 1028022 h 1108439"/>
                  <a:gd name="connsiteX3" fmla="*/ 0 w 788260"/>
                  <a:gd name="connsiteY3" fmla="*/ 1108440 h 110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260" h="1108439">
                    <a:moveTo>
                      <a:pt x="787597" y="0"/>
                    </a:moveTo>
                    <a:lnTo>
                      <a:pt x="788261" y="1028022"/>
                    </a:lnTo>
                    <a:lnTo>
                      <a:pt x="0" y="1028022"/>
                    </a:lnTo>
                    <a:lnTo>
                      <a:pt x="0" y="110844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B113C7F-330C-9536-CDEC-915EC7ABF17A}"/>
                  </a:ext>
                </a:extLst>
              </p:cNvPr>
              <p:cNvSpPr/>
              <p:nvPr/>
            </p:nvSpPr>
            <p:spPr>
              <a:xfrm>
                <a:off x="7886746" y="6112024"/>
                <a:ext cx="58033" cy="58033"/>
              </a:xfrm>
              <a:custGeom>
                <a:avLst/>
                <a:gdLst>
                  <a:gd name="connsiteX0" fmla="*/ 29017 w 58033"/>
                  <a:gd name="connsiteY0" fmla="*/ 58033 h 58033"/>
                  <a:gd name="connsiteX1" fmla="*/ 0 w 58033"/>
                  <a:gd name="connsiteY1" fmla="*/ 0 h 58033"/>
                  <a:gd name="connsiteX2" fmla="*/ 29017 w 58033"/>
                  <a:gd name="connsiteY2" fmla="*/ 14508 h 58033"/>
                  <a:gd name="connsiteX3" fmla="*/ 58033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29017" y="58033"/>
                    </a:moveTo>
                    <a:lnTo>
                      <a:pt x="0" y="0"/>
                    </a:lnTo>
                    <a:lnTo>
                      <a:pt x="29017" y="14508"/>
                    </a:lnTo>
                    <a:lnTo>
                      <a:pt x="580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3" name="Graphic 190">
              <a:extLst>
                <a:ext uri="{FF2B5EF4-FFF2-40B4-BE49-F238E27FC236}">
                  <a16:creationId xmlns:a16="http://schemas.microsoft.com/office/drawing/2014/main" id="{CC139B4A-FB43-920D-EBF3-FF8E4238997E}"/>
                </a:ext>
              </a:extLst>
            </p:cNvPr>
            <p:cNvGrpSpPr/>
            <p:nvPr/>
          </p:nvGrpSpPr>
          <p:grpSpPr>
            <a:xfrm>
              <a:off x="8703360" y="5018093"/>
              <a:ext cx="816613" cy="1151715"/>
              <a:chOff x="8703360" y="5018093"/>
              <a:chExt cx="816613" cy="1151715"/>
            </a:xfrm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D309CE6D-87D3-BB0F-734B-4B9A162F4E22}"/>
                  </a:ext>
                </a:extLst>
              </p:cNvPr>
              <p:cNvSpPr/>
              <p:nvPr/>
            </p:nvSpPr>
            <p:spPr>
              <a:xfrm>
                <a:off x="8703360" y="5018093"/>
                <a:ext cx="787597" cy="1108190"/>
              </a:xfrm>
              <a:custGeom>
                <a:avLst/>
                <a:gdLst>
                  <a:gd name="connsiteX0" fmla="*/ 0 w 787597"/>
                  <a:gd name="connsiteY0" fmla="*/ 0 h 1108190"/>
                  <a:gd name="connsiteX1" fmla="*/ 663 w 787597"/>
                  <a:gd name="connsiteY1" fmla="*/ 1028022 h 1108190"/>
                  <a:gd name="connsiteX2" fmla="*/ 787597 w 787597"/>
                  <a:gd name="connsiteY2" fmla="*/ 1028022 h 1108190"/>
                  <a:gd name="connsiteX3" fmla="*/ 787597 w 787597"/>
                  <a:gd name="connsiteY3" fmla="*/ 1108191 h 1108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7597" h="1108190">
                    <a:moveTo>
                      <a:pt x="0" y="0"/>
                    </a:moveTo>
                    <a:lnTo>
                      <a:pt x="663" y="1028022"/>
                    </a:lnTo>
                    <a:lnTo>
                      <a:pt x="787597" y="1028022"/>
                    </a:lnTo>
                    <a:lnTo>
                      <a:pt x="787597" y="1108191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1BC6951-5D0A-55F1-60FC-EA53EFB88E8E}"/>
                  </a:ext>
                </a:extLst>
              </p:cNvPr>
              <p:cNvSpPr/>
              <p:nvPr/>
            </p:nvSpPr>
            <p:spPr>
              <a:xfrm>
                <a:off x="9461940" y="6111775"/>
                <a:ext cx="58033" cy="58033"/>
              </a:xfrm>
              <a:custGeom>
                <a:avLst/>
                <a:gdLst>
                  <a:gd name="connsiteX0" fmla="*/ 29017 w 58033"/>
                  <a:gd name="connsiteY0" fmla="*/ 58033 h 58033"/>
                  <a:gd name="connsiteX1" fmla="*/ 0 w 58033"/>
                  <a:gd name="connsiteY1" fmla="*/ 0 h 58033"/>
                  <a:gd name="connsiteX2" fmla="*/ 29017 w 58033"/>
                  <a:gd name="connsiteY2" fmla="*/ 14508 h 58033"/>
                  <a:gd name="connsiteX3" fmla="*/ 58033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29017" y="58033"/>
                    </a:moveTo>
                    <a:lnTo>
                      <a:pt x="0" y="0"/>
                    </a:lnTo>
                    <a:lnTo>
                      <a:pt x="29017" y="14508"/>
                    </a:lnTo>
                    <a:lnTo>
                      <a:pt x="580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6" name="Graphic 190">
              <a:extLst>
                <a:ext uri="{FF2B5EF4-FFF2-40B4-BE49-F238E27FC236}">
                  <a16:creationId xmlns:a16="http://schemas.microsoft.com/office/drawing/2014/main" id="{B2725621-7F4D-EF0E-13DB-AA7677F44097}"/>
                </a:ext>
              </a:extLst>
            </p:cNvPr>
            <p:cNvGrpSpPr/>
            <p:nvPr/>
          </p:nvGrpSpPr>
          <p:grpSpPr>
            <a:xfrm>
              <a:off x="8081573" y="4520663"/>
              <a:ext cx="1243574" cy="497429"/>
              <a:chOff x="8081573" y="4520663"/>
              <a:chExt cx="1243574" cy="497429"/>
            </a:xfrm>
            <a:solidFill>
              <a:srgbClr val="E1D5E7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104A031-3F3D-8269-D693-7019C805443C}"/>
                  </a:ext>
                </a:extLst>
              </p:cNvPr>
              <p:cNvSpPr/>
              <p:nvPr/>
            </p:nvSpPr>
            <p:spPr>
              <a:xfrm>
                <a:off x="8081573" y="4520663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E1D5E7"/>
              </a:solidFill>
              <a:ln w="8283" cap="flat">
                <a:solidFill>
                  <a:srgbClr val="9673A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38" name="Picture 337">
                <a:extLst>
                  <a:ext uri="{FF2B5EF4-FFF2-40B4-BE49-F238E27FC236}">
                    <a16:creationId xmlns:a16="http://schemas.microsoft.com/office/drawing/2014/main" id="{3798E666-6170-32FA-4271-42C01C7C2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85718" y="4694763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39" name="Graphic 190">
              <a:extLst>
                <a:ext uri="{FF2B5EF4-FFF2-40B4-BE49-F238E27FC236}">
                  <a16:creationId xmlns:a16="http://schemas.microsoft.com/office/drawing/2014/main" id="{AC58E112-F11A-E418-AF61-407CD2529EA2}"/>
                </a:ext>
              </a:extLst>
            </p:cNvPr>
            <p:cNvGrpSpPr/>
            <p:nvPr/>
          </p:nvGrpSpPr>
          <p:grpSpPr>
            <a:xfrm>
              <a:off x="8081573" y="3774518"/>
              <a:ext cx="1243574" cy="497429"/>
              <a:chOff x="8081573" y="3774518"/>
              <a:chExt cx="1243574" cy="497429"/>
            </a:xfrm>
            <a:solidFill>
              <a:srgbClr val="E1D5E7"/>
            </a:solidFill>
          </p:grpSpPr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7215A63D-6971-9A20-9132-4B7702D0321A}"/>
                  </a:ext>
                </a:extLst>
              </p:cNvPr>
              <p:cNvSpPr/>
              <p:nvPr/>
            </p:nvSpPr>
            <p:spPr>
              <a:xfrm>
                <a:off x="8081573" y="3774518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E1D5E7"/>
              </a:solidFill>
              <a:ln w="8283" cap="flat">
                <a:solidFill>
                  <a:srgbClr val="9673A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41" name="Picture 340">
                <a:extLst>
                  <a:ext uri="{FF2B5EF4-FFF2-40B4-BE49-F238E27FC236}">
                    <a16:creationId xmlns:a16="http://schemas.microsoft.com/office/drawing/2014/main" id="{9EDAE94F-2CF4-D020-1006-9DF5C45FE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85718" y="3874004"/>
                <a:ext cx="1226993" cy="323329"/>
              </a:xfrm>
              <a:custGeom>
                <a:avLst/>
                <a:gdLst>
                  <a:gd name="connsiteX0" fmla="*/ -1 w 1226993"/>
                  <a:gd name="connsiteY0" fmla="*/ -1 h 323329"/>
                  <a:gd name="connsiteX1" fmla="*/ 1226993 w 1226993"/>
                  <a:gd name="connsiteY1" fmla="*/ -1 h 323329"/>
                  <a:gd name="connsiteX2" fmla="*/ 1226993 w 1226993"/>
                  <a:gd name="connsiteY2" fmla="*/ 323329 h 323329"/>
                  <a:gd name="connsiteX3" fmla="*/ -1 w 1226993"/>
                  <a:gd name="connsiteY3" fmla="*/ 323329 h 32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323329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323329"/>
                    </a:lnTo>
                    <a:lnTo>
                      <a:pt x="-1" y="323329"/>
                    </a:lnTo>
                    <a:close/>
                  </a:path>
                </a:pathLst>
              </a:custGeom>
            </p:spPr>
          </p:pic>
        </p:grpSp>
        <p:grpSp>
          <p:nvGrpSpPr>
            <p:cNvPr id="342" name="Graphic 190">
              <a:extLst>
                <a:ext uri="{FF2B5EF4-FFF2-40B4-BE49-F238E27FC236}">
                  <a16:creationId xmlns:a16="http://schemas.microsoft.com/office/drawing/2014/main" id="{E8813E5F-A610-A22B-076E-7A797169BABA}"/>
                </a:ext>
              </a:extLst>
            </p:cNvPr>
            <p:cNvGrpSpPr/>
            <p:nvPr/>
          </p:nvGrpSpPr>
          <p:grpSpPr>
            <a:xfrm>
              <a:off x="7252523" y="5349713"/>
              <a:ext cx="1243574" cy="497429"/>
              <a:chOff x="7252523" y="5349713"/>
              <a:chExt cx="1243574" cy="497429"/>
            </a:xfrm>
            <a:solidFill>
              <a:srgbClr val="E1D5E7"/>
            </a:solidFill>
          </p:grpSpPr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B84E8A0C-FA91-E93E-86FF-697186A45986}"/>
                  </a:ext>
                </a:extLst>
              </p:cNvPr>
              <p:cNvSpPr/>
              <p:nvPr/>
            </p:nvSpPr>
            <p:spPr>
              <a:xfrm>
                <a:off x="7252523" y="5349713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E1D5E7"/>
              </a:solidFill>
              <a:ln w="8283" cap="flat">
                <a:solidFill>
                  <a:srgbClr val="9673A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44" name="Picture 343">
                <a:extLst>
                  <a:ext uri="{FF2B5EF4-FFF2-40B4-BE49-F238E27FC236}">
                    <a16:creationId xmlns:a16="http://schemas.microsoft.com/office/drawing/2014/main" id="{7A82C614-D584-3F7A-D6CD-D37C4E541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56668" y="5523813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45" name="Graphic 190">
              <a:extLst>
                <a:ext uri="{FF2B5EF4-FFF2-40B4-BE49-F238E27FC236}">
                  <a16:creationId xmlns:a16="http://schemas.microsoft.com/office/drawing/2014/main" id="{AC07914F-7167-FBDC-D0DE-D290C8314095}"/>
                </a:ext>
              </a:extLst>
            </p:cNvPr>
            <p:cNvGrpSpPr/>
            <p:nvPr/>
          </p:nvGrpSpPr>
          <p:grpSpPr>
            <a:xfrm>
              <a:off x="7252523" y="6178762"/>
              <a:ext cx="1243574" cy="497429"/>
              <a:chOff x="7252523" y="6178762"/>
              <a:chExt cx="1243574" cy="497429"/>
            </a:xfrm>
            <a:solidFill>
              <a:srgbClr val="E1D5E7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AFB5077-AFAC-B727-67A7-A1B29538E38E}"/>
                  </a:ext>
                </a:extLst>
              </p:cNvPr>
              <p:cNvSpPr/>
              <p:nvPr/>
            </p:nvSpPr>
            <p:spPr>
              <a:xfrm>
                <a:off x="7252523" y="6178762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E1D5E7"/>
              </a:solidFill>
              <a:ln w="8283" cap="flat">
                <a:solidFill>
                  <a:srgbClr val="9673A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688BC79E-42C8-2A1C-0A42-09D85FF5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56668" y="6352863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48" name="Graphic 190">
              <a:extLst>
                <a:ext uri="{FF2B5EF4-FFF2-40B4-BE49-F238E27FC236}">
                  <a16:creationId xmlns:a16="http://schemas.microsoft.com/office/drawing/2014/main" id="{8D986262-9BB4-C2A9-65C2-4E26B5F018DF}"/>
                </a:ext>
              </a:extLst>
            </p:cNvPr>
            <p:cNvGrpSpPr/>
            <p:nvPr/>
          </p:nvGrpSpPr>
          <p:grpSpPr>
            <a:xfrm>
              <a:off x="8836008" y="6178762"/>
              <a:ext cx="1243574" cy="497429"/>
              <a:chOff x="8836008" y="6178762"/>
              <a:chExt cx="1243574" cy="497429"/>
            </a:xfrm>
            <a:solidFill>
              <a:srgbClr val="E1D5E7"/>
            </a:solidFill>
          </p:grpSpPr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A893C7E3-5358-8947-4B9F-6FF02A55BDE9}"/>
                  </a:ext>
                </a:extLst>
              </p:cNvPr>
              <p:cNvSpPr/>
              <p:nvPr/>
            </p:nvSpPr>
            <p:spPr>
              <a:xfrm>
                <a:off x="8836008" y="6178762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E1D5E7"/>
              </a:solidFill>
              <a:ln w="8283" cap="flat">
                <a:solidFill>
                  <a:srgbClr val="9673A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50" name="Picture 349">
                <a:extLst>
                  <a:ext uri="{FF2B5EF4-FFF2-40B4-BE49-F238E27FC236}">
                    <a16:creationId xmlns:a16="http://schemas.microsoft.com/office/drawing/2014/main" id="{212AE503-48FB-CE17-51BA-1A50DB92E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0153" y="6352863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51" name="Graphic 190">
              <a:extLst>
                <a:ext uri="{FF2B5EF4-FFF2-40B4-BE49-F238E27FC236}">
                  <a16:creationId xmlns:a16="http://schemas.microsoft.com/office/drawing/2014/main" id="{D74EDD98-C8F0-2E4A-C7F0-1E37E54CFBED}"/>
                </a:ext>
              </a:extLst>
            </p:cNvPr>
            <p:cNvGrpSpPr/>
            <p:nvPr/>
          </p:nvGrpSpPr>
          <p:grpSpPr>
            <a:xfrm>
              <a:off x="8910622" y="5349713"/>
              <a:ext cx="1243574" cy="497429"/>
              <a:chOff x="8910622" y="5349713"/>
              <a:chExt cx="1243574" cy="497429"/>
            </a:xfrm>
            <a:solidFill>
              <a:srgbClr val="E1D5E7"/>
            </a:solidFill>
          </p:grpSpPr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C4097ED-B8C0-8020-F02D-7213F4312263}"/>
                  </a:ext>
                </a:extLst>
              </p:cNvPr>
              <p:cNvSpPr/>
              <p:nvPr/>
            </p:nvSpPr>
            <p:spPr>
              <a:xfrm>
                <a:off x="8910622" y="5349713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E1D5E7"/>
              </a:solidFill>
              <a:ln w="8283" cap="flat">
                <a:solidFill>
                  <a:srgbClr val="9673A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1B875AF0-0494-EE11-46CB-913E2DF74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14768" y="5523813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54" name="Graphic 190">
              <a:extLst>
                <a:ext uri="{FF2B5EF4-FFF2-40B4-BE49-F238E27FC236}">
                  <a16:creationId xmlns:a16="http://schemas.microsoft.com/office/drawing/2014/main" id="{3BD00D3A-5A3A-F92B-30AA-0C22EE6DE386}"/>
                </a:ext>
              </a:extLst>
            </p:cNvPr>
            <p:cNvGrpSpPr/>
            <p:nvPr/>
          </p:nvGrpSpPr>
          <p:grpSpPr>
            <a:xfrm>
              <a:off x="6264213" y="3885031"/>
              <a:ext cx="228652" cy="417758"/>
              <a:chOff x="6264213" y="3885031"/>
              <a:chExt cx="228652" cy="417758"/>
            </a:xfrm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F0A58877-8B05-46F9-BF51-9EFF7456C04B}"/>
                  </a:ext>
                </a:extLst>
              </p:cNvPr>
              <p:cNvSpPr/>
              <p:nvPr/>
            </p:nvSpPr>
            <p:spPr>
              <a:xfrm>
                <a:off x="6264213" y="3885031"/>
                <a:ext cx="207759" cy="379538"/>
              </a:xfrm>
              <a:custGeom>
                <a:avLst/>
                <a:gdLst>
                  <a:gd name="connsiteX0" fmla="*/ 0 w 207759"/>
                  <a:gd name="connsiteY0" fmla="*/ 0 h 379538"/>
                  <a:gd name="connsiteX1" fmla="*/ 207760 w 207759"/>
                  <a:gd name="connsiteY1" fmla="*/ 379539 h 37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759" h="379538">
                    <a:moveTo>
                      <a:pt x="0" y="0"/>
                    </a:moveTo>
                    <a:lnTo>
                      <a:pt x="207760" y="379539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DA9ABFE-9482-2030-ABD7-4A64889DD562}"/>
                  </a:ext>
                </a:extLst>
              </p:cNvPr>
              <p:cNvSpPr/>
              <p:nvPr/>
            </p:nvSpPr>
            <p:spPr>
              <a:xfrm>
                <a:off x="6439557" y="4237957"/>
                <a:ext cx="53307" cy="64831"/>
              </a:xfrm>
              <a:custGeom>
                <a:avLst/>
                <a:gdLst>
                  <a:gd name="connsiteX0" fmla="*/ 53308 w 53307"/>
                  <a:gd name="connsiteY0" fmla="*/ 64832 h 64831"/>
                  <a:gd name="connsiteX1" fmla="*/ 0 w 53307"/>
                  <a:gd name="connsiteY1" fmla="*/ 27856 h 64831"/>
                  <a:gd name="connsiteX2" fmla="*/ 32416 w 53307"/>
                  <a:gd name="connsiteY2" fmla="*/ 26612 h 64831"/>
                  <a:gd name="connsiteX3" fmla="*/ 50904 w 53307"/>
                  <a:gd name="connsiteY3" fmla="*/ 0 h 6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07" h="64831">
                    <a:moveTo>
                      <a:pt x="53308" y="64832"/>
                    </a:moveTo>
                    <a:lnTo>
                      <a:pt x="0" y="27856"/>
                    </a:lnTo>
                    <a:lnTo>
                      <a:pt x="32416" y="26612"/>
                    </a:lnTo>
                    <a:lnTo>
                      <a:pt x="509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7" name="Graphic 190">
              <a:extLst>
                <a:ext uri="{FF2B5EF4-FFF2-40B4-BE49-F238E27FC236}">
                  <a16:creationId xmlns:a16="http://schemas.microsoft.com/office/drawing/2014/main" id="{57F5414E-B818-ED73-6258-F854DDECC66F}"/>
                </a:ext>
              </a:extLst>
            </p:cNvPr>
            <p:cNvGrpSpPr/>
            <p:nvPr/>
          </p:nvGrpSpPr>
          <p:grpSpPr>
            <a:xfrm>
              <a:off x="9747962" y="2286374"/>
              <a:ext cx="396948" cy="277731"/>
              <a:chOff x="9747962" y="2286374"/>
              <a:chExt cx="396948" cy="277731"/>
            </a:xfrm>
          </p:grpSpPr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D34ECEB3-4594-09E3-E778-64D4C6AE2078}"/>
                  </a:ext>
                </a:extLst>
              </p:cNvPr>
              <p:cNvSpPr/>
              <p:nvPr/>
            </p:nvSpPr>
            <p:spPr>
              <a:xfrm>
                <a:off x="9747962" y="2315391"/>
                <a:ext cx="353423" cy="248714"/>
              </a:xfrm>
              <a:custGeom>
                <a:avLst/>
                <a:gdLst>
                  <a:gd name="connsiteX0" fmla="*/ 0 w 353423"/>
                  <a:gd name="connsiteY0" fmla="*/ 248715 h 248714"/>
                  <a:gd name="connsiteX1" fmla="*/ 203449 w 353423"/>
                  <a:gd name="connsiteY1" fmla="*/ 248715 h 248714"/>
                  <a:gd name="connsiteX2" fmla="*/ 203449 w 353423"/>
                  <a:gd name="connsiteY2" fmla="*/ 0 h 248714"/>
                  <a:gd name="connsiteX3" fmla="*/ 353424 w 353423"/>
                  <a:gd name="connsiteY3" fmla="*/ 0 h 24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423" h="248714">
                    <a:moveTo>
                      <a:pt x="0" y="248715"/>
                    </a:moveTo>
                    <a:lnTo>
                      <a:pt x="203449" y="248715"/>
                    </a:lnTo>
                    <a:lnTo>
                      <a:pt x="203449" y="0"/>
                    </a:lnTo>
                    <a:lnTo>
                      <a:pt x="353424" y="0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F0D3232-3024-2E42-A6BD-8E80DA21158D}"/>
                  </a:ext>
                </a:extLst>
              </p:cNvPr>
              <p:cNvSpPr/>
              <p:nvPr/>
            </p:nvSpPr>
            <p:spPr>
              <a:xfrm>
                <a:off x="10086878" y="2286374"/>
                <a:ext cx="58033" cy="58033"/>
              </a:xfrm>
              <a:custGeom>
                <a:avLst/>
                <a:gdLst>
                  <a:gd name="connsiteX0" fmla="*/ 58033 w 58033"/>
                  <a:gd name="connsiteY0" fmla="*/ 29017 h 58033"/>
                  <a:gd name="connsiteX1" fmla="*/ 0 w 58033"/>
                  <a:gd name="connsiteY1" fmla="*/ 58033 h 58033"/>
                  <a:gd name="connsiteX2" fmla="*/ 14508 w 58033"/>
                  <a:gd name="connsiteY2" fmla="*/ 29017 h 58033"/>
                  <a:gd name="connsiteX3" fmla="*/ 0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58033" y="29017"/>
                    </a:moveTo>
                    <a:lnTo>
                      <a:pt x="0" y="58033"/>
                    </a:lnTo>
                    <a:lnTo>
                      <a:pt x="14508" y="29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0" name="Graphic 190">
              <a:extLst>
                <a:ext uri="{FF2B5EF4-FFF2-40B4-BE49-F238E27FC236}">
                  <a16:creationId xmlns:a16="http://schemas.microsoft.com/office/drawing/2014/main" id="{089DDAD4-2D5D-7EFF-26A1-EE6F3C04FBFA}"/>
                </a:ext>
              </a:extLst>
            </p:cNvPr>
            <p:cNvGrpSpPr/>
            <p:nvPr/>
          </p:nvGrpSpPr>
          <p:grpSpPr>
            <a:xfrm>
              <a:off x="8504388" y="2315391"/>
              <a:ext cx="1243574" cy="497429"/>
              <a:chOff x="8504388" y="2315391"/>
              <a:chExt cx="1243574" cy="497429"/>
            </a:xfrm>
            <a:solidFill>
              <a:srgbClr val="DAE8FC"/>
            </a:solidFill>
          </p:grpSpPr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0871B84-9098-992D-ED86-84EC02C94583}"/>
                  </a:ext>
                </a:extLst>
              </p:cNvPr>
              <p:cNvSpPr/>
              <p:nvPr/>
            </p:nvSpPr>
            <p:spPr>
              <a:xfrm>
                <a:off x="8504388" y="2315391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DAE8FC"/>
              </a:solidFill>
              <a:ln w="828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62" name="Picture 361">
                <a:extLst>
                  <a:ext uri="{FF2B5EF4-FFF2-40B4-BE49-F238E27FC236}">
                    <a16:creationId xmlns:a16="http://schemas.microsoft.com/office/drawing/2014/main" id="{D175F35F-D32C-C68E-06A7-C00A06515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08533" y="2489491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3" name="Graphic 190">
              <a:extLst>
                <a:ext uri="{FF2B5EF4-FFF2-40B4-BE49-F238E27FC236}">
                  <a16:creationId xmlns:a16="http://schemas.microsoft.com/office/drawing/2014/main" id="{DFEB48C2-DBF3-839B-D612-D2B26A9FA721}"/>
                </a:ext>
              </a:extLst>
            </p:cNvPr>
            <p:cNvGrpSpPr/>
            <p:nvPr/>
          </p:nvGrpSpPr>
          <p:grpSpPr>
            <a:xfrm>
              <a:off x="10154197" y="2066676"/>
              <a:ext cx="1243574" cy="497429"/>
              <a:chOff x="10154197" y="2066676"/>
              <a:chExt cx="1243574" cy="497429"/>
            </a:xfrm>
            <a:solidFill>
              <a:srgbClr val="DAE8FC"/>
            </a:solidFill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4024556-EC3F-AE24-7D22-293C0FD97FA0}"/>
                  </a:ext>
                </a:extLst>
              </p:cNvPr>
              <p:cNvSpPr/>
              <p:nvPr/>
            </p:nvSpPr>
            <p:spPr>
              <a:xfrm>
                <a:off x="10154197" y="2066676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DAE8FC"/>
              </a:solidFill>
              <a:ln w="828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65" name="Picture 364">
                <a:extLst>
                  <a:ext uri="{FF2B5EF4-FFF2-40B4-BE49-F238E27FC236}">
                    <a16:creationId xmlns:a16="http://schemas.microsoft.com/office/drawing/2014/main" id="{715675CA-59CF-DD45-11BA-694646EF4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58342" y="2166162"/>
                <a:ext cx="1226993" cy="323329"/>
              </a:xfrm>
              <a:custGeom>
                <a:avLst/>
                <a:gdLst>
                  <a:gd name="connsiteX0" fmla="*/ -1 w 1226993"/>
                  <a:gd name="connsiteY0" fmla="*/ -1 h 323329"/>
                  <a:gd name="connsiteX1" fmla="*/ 1226993 w 1226993"/>
                  <a:gd name="connsiteY1" fmla="*/ -1 h 323329"/>
                  <a:gd name="connsiteX2" fmla="*/ 1226993 w 1226993"/>
                  <a:gd name="connsiteY2" fmla="*/ 323329 h 323329"/>
                  <a:gd name="connsiteX3" fmla="*/ -1 w 1226993"/>
                  <a:gd name="connsiteY3" fmla="*/ 323329 h 32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323329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323329"/>
                    </a:lnTo>
                    <a:lnTo>
                      <a:pt x="-1" y="323329"/>
                    </a:lnTo>
                    <a:close/>
                  </a:path>
                </a:pathLst>
              </a:custGeom>
            </p:spPr>
          </p:pic>
        </p:grpSp>
        <p:grpSp>
          <p:nvGrpSpPr>
            <p:cNvPr id="366" name="Graphic 190">
              <a:extLst>
                <a:ext uri="{FF2B5EF4-FFF2-40B4-BE49-F238E27FC236}">
                  <a16:creationId xmlns:a16="http://schemas.microsoft.com/office/drawing/2014/main" id="{FE75CD31-670A-67A5-609B-50B12477F1DE}"/>
                </a:ext>
              </a:extLst>
            </p:cNvPr>
            <p:cNvGrpSpPr/>
            <p:nvPr/>
          </p:nvGrpSpPr>
          <p:grpSpPr>
            <a:xfrm>
              <a:off x="10154197" y="2688463"/>
              <a:ext cx="1243574" cy="497429"/>
              <a:chOff x="10154197" y="2688463"/>
              <a:chExt cx="1243574" cy="497429"/>
            </a:xfrm>
            <a:solidFill>
              <a:srgbClr val="DAE8FC"/>
            </a:solidFill>
          </p:grpSpPr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DF42CABC-51A1-0A2D-4AA8-56FE19F0F739}"/>
                  </a:ext>
                </a:extLst>
              </p:cNvPr>
              <p:cNvSpPr/>
              <p:nvPr/>
            </p:nvSpPr>
            <p:spPr>
              <a:xfrm>
                <a:off x="10154197" y="2688463"/>
                <a:ext cx="1243574" cy="497429"/>
              </a:xfrm>
              <a:custGeom>
                <a:avLst/>
                <a:gdLst>
                  <a:gd name="connsiteX0" fmla="*/ 1243574 w 1243574"/>
                  <a:gd name="connsiteY0" fmla="*/ 248715 h 497429"/>
                  <a:gd name="connsiteX1" fmla="*/ 621787 w 1243574"/>
                  <a:gd name="connsiteY1" fmla="*/ 497430 h 497429"/>
                  <a:gd name="connsiteX2" fmla="*/ 0 w 1243574"/>
                  <a:gd name="connsiteY2" fmla="*/ 248715 h 497429"/>
                  <a:gd name="connsiteX3" fmla="*/ 621787 w 1243574"/>
                  <a:gd name="connsiteY3" fmla="*/ 0 h 497429"/>
                  <a:gd name="connsiteX4" fmla="*/ 1243574 w 1243574"/>
                  <a:gd name="connsiteY4" fmla="*/ 248715 h 49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3574" h="497429">
                    <a:moveTo>
                      <a:pt x="1243574" y="248715"/>
                    </a:moveTo>
                    <a:cubicBezTo>
                      <a:pt x="1243574" y="386076"/>
                      <a:pt x="965191" y="497430"/>
                      <a:pt x="621787" y="497430"/>
                    </a:cubicBezTo>
                    <a:cubicBezTo>
                      <a:pt x="278383" y="497430"/>
                      <a:pt x="0" y="386076"/>
                      <a:pt x="0" y="248715"/>
                    </a:cubicBezTo>
                    <a:cubicBezTo>
                      <a:pt x="0" y="111353"/>
                      <a:pt x="278383" y="0"/>
                      <a:pt x="621787" y="0"/>
                    </a:cubicBezTo>
                    <a:cubicBezTo>
                      <a:pt x="965191" y="0"/>
                      <a:pt x="1243574" y="111353"/>
                      <a:pt x="1243574" y="248715"/>
                    </a:cubicBezTo>
                    <a:close/>
                  </a:path>
                </a:pathLst>
              </a:custGeom>
              <a:solidFill>
                <a:srgbClr val="DAE8FC"/>
              </a:solidFill>
              <a:ln w="8283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68" name="Picture 367">
                <a:extLst>
                  <a:ext uri="{FF2B5EF4-FFF2-40B4-BE49-F238E27FC236}">
                    <a16:creationId xmlns:a16="http://schemas.microsoft.com/office/drawing/2014/main" id="{82E74BE3-F8A0-F4F5-D688-4D3E98465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58342" y="2862564"/>
                <a:ext cx="1226993" cy="174100"/>
              </a:xfrm>
              <a:custGeom>
                <a:avLst/>
                <a:gdLst>
                  <a:gd name="connsiteX0" fmla="*/ -1 w 1226993"/>
                  <a:gd name="connsiteY0" fmla="*/ -1 h 174100"/>
                  <a:gd name="connsiteX1" fmla="*/ 1226993 w 1226993"/>
                  <a:gd name="connsiteY1" fmla="*/ -1 h 174100"/>
                  <a:gd name="connsiteX2" fmla="*/ 1226993 w 1226993"/>
                  <a:gd name="connsiteY2" fmla="*/ 174100 h 174100"/>
                  <a:gd name="connsiteX3" fmla="*/ -1 w 1226993"/>
                  <a:gd name="connsiteY3" fmla="*/ 174100 h 17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6993" h="174100">
                    <a:moveTo>
                      <a:pt x="-1" y="-1"/>
                    </a:moveTo>
                    <a:lnTo>
                      <a:pt x="1226993" y="-1"/>
                    </a:lnTo>
                    <a:lnTo>
                      <a:pt x="1226993" y="174100"/>
                    </a:lnTo>
                    <a:lnTo>
                      <a:pt x="-1" y="17410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9" name="Graphic 190">
              <a:extLst>
                <a:ext uri="{FF2B5EF4-FFF2-40B4-BE49-F238E27FC236}">
                  <a16:creationId xmlns:a16="http://schemas.microsoft.com/office/drawing/2014/main" id="{896D63EE-5148-F289-981B-15EC7E20712A}"/>
                </a:ext>
              </a:extLst>
            </p:cNvPr>
            <p:cNvGrpSpPr/>
            <p:nvPr/>
          </p:nvGrpSpPr>
          <p:grpSpPr>
            <a:xfrm>
              <a:off x="9747962" y="2564106"/>
              <a:ext cx="395705" cy="335018"/>
              <a:chOff x="9747962" y="2564106"/>
              <a:chExt cx="395705" cy="335018"/>
            </a:xfrm>
          </p:grpSpPr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C7826857-0FC7-97EE-4D6C-29BE5C943993}"/>
                  </a:ext>
                </a:extLst>
              </p:cNvPr>
              <p:cNvSpPr/>
              <p:nvPr/>
            </p:nvSpPr>
            <p:spPr>
              <a:xfrm>
                <a:off x="9747962" y="2564106"/>
                <a:ext cx="352180" cy="306085"/>
              </a:xfrm>
              <a:custGeom>
                <a:avLst/>
                <a:gdLst>
                  <a:gd name="connsiteX0" fmla="*/ 0 w 352180"/>
                  <a:gd name="connsiteY0" fmla="*/ 0 h 306085"/>
                  <a:gd name="connsiteX1" fmla="*/ 203449 w 352180"/>
                  <a:gd name="connsiteY1" fmla="*/ 0 h 306085"/>
                  <a:gd name="connsiteX2" fmla="*/ 203449 w 352180"/>
                  <a:gd name="connsiteY2" fmla="*/ 306085 h 306085"/>
                  <a:gd name="connsiteX3" fmla="*/ 352180 w 352180"/>
                  <a:gd name="connsiteY3" fmla="*/ 306002 h 30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180" h="306085">
                    <a:moveTo>
                      <a:pt x="0" y="0"/>
                    </a:moveTo>
                    <a:lnTo>
                      <a:pt x="203449" y="0"/>
                    </a:lnTo>
                    <a:lnTo>
                      <a:pt x="203449" y="306085"/>
                    </a:lnTo>
                    <a:lnTo>
                      <a:pt x="352180" y="306002"/>
                    </a:lnTo>
                  </a:path>
                </a:pathLst>
              </a:custGeom>
              <a:noFill/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0C0E503F-846F-B1F8-623F-2E25E5854CD8}"/>
                  </a:ext>
                </a:extLst>
              </p:cNvPr>
              <p:cNvSpPr/>
              <p:nvPr/>
            </p:nvSpPr>
            <p:spPr>
              <a:xfrm>
                <a:off x="10085634" y="2841091"/>
                <a:ext cx="58033" cy="58033"/>
              </a:xfrm>
              <a:custGeom>
                <a:avLst/>
                <a:gdLst>
                  <a:gd name="connsiteX0" fmla="*/ 58033 w 58033"/>
                  <a:gd name="connsiteY0" fmla="*/ 28934 h 58033"/>
                  <a:gd name="connsiteX1" fmla="*/ 83 w 58033"/>
                  <a:gd name="connsiteY1" fmla="*/ 58033 h 58033"/>
                  <a:gd name="connsiteX2" fmla="*/ 14508 w 58033"/>
                  <a:gd name="connsiteY2" fmla="*/ 29017 h 58033"/>
                  <a:gd name="connsiteX3" fmla="*/ 0 w 58033"/>
                  <a:gd name="connsiteY3" fmla="*/ 0 h 5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33" h="58033">
                    <a:moveTo>
                      <a:pt x="58033" y="28934"/>
                    </a:moveTo>
                    <a:lnTo>
                      <a:pt x="83" y="58033"/>
                    </a:lnTo>
                    <a:lnTo>
                      <a:pt x="14508" y="290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753176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5F55-A64B-CAC6-4B37-DAF1786E1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1C844F-0F75-F0F2-4A00-C989FF36DE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8988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93CFF5-83B7-EDAC-FD18-D92105FA0AF4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E6451E5-5087-3043-56DC-D6BA6312D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04F99-0A36-4E5F-3859-29EA09DE5864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C08C86-5930-5933-A889-C94D4BECF7D0}"/>
              </a:ext>
            </a:extLst>
          </p:cNvPr>
          <p:cNvSpPr/>
          <p:nvPr/>
        </p:nvSpPr>
        <p:spPr>
          <a:xfrm>
            <a:off x="4348065" y="225918"/>
            <a:ext cx="3536301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D2CDC-9D8A-34D7-666E-22D845614581}"/>
              </a:ext>
            </a:extLst>
          </p:cNvPr>
          <p:cNvSpPr txBox="1"/>
          <p:nvPr/>
        </p:nvSpPr>
        <p:spPr>
          <a:xfrm>
            <a:off x="4416634" y="171082"/>
            <a:ext cx="335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UA" sz="3600" b="1" dirty="0" err="1"/>
              <a:t>Впровадження</a:t>
            </a:r>
            <a:endParaRPr lang="uk-UA" sz="3600" b="1" dirty="0"/>
          </a:p>
        </p:txBody>
      </p:sp>
      <p:pic>
        <p:nvPicPr>
          <p:cNvPr id="2" name="Рисунок 23">
            <a:extLst>
              <a:ext uri="{FF2B5EF4-FFF2-40B4-BE49-F238E27FC236}">
                <a16:creationId xmlns:a16="http://schemas.microsoft.com/office/drawing/2014/main" id="{7E30F250-825F-C31C-694A-D4766339F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9932" y="1188870"/>
            <a:ext cx="3307266" cy="551807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blue certificate with blue and yellow text&#10;&#10;AI-generated content may be incorrect.">
            <a:extLst>
              <a:ext uri="{FF2B5EF4-FFF2-40B4-BE49-F238E27FC236}">
                <a16:creationId xmlns:a16="http://schemas.microsoft.com/office/drawing/2014/main" id="{B9696926-D2E7-EFE5-FFBD-010D3F0E88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088" y="1188870"/>
            <a:ext cx="3897959" cy="5516870"/>
          </a:xfrm>
          <a:prstGeom prst="rect">
            <a:avLst/>
          </a:prstGeom>
        </p:spPr>
      </p:pic>
      <p:pic>
        <p:nvPicPr>
          <p:cNvPr id="15" name="Picture 14" descr="A close-up of a document&#10;&#10;AI-generated content may be incorrect.">
            <a:extLst>
              <a:ext uri="{FF2B5EF4-FFF2-40B4-BE49-F238E27FC236}">
                <a16:creationId xmlns:a16="http://schemas.microsoft.com/office/drawing/2014/main" id="{8D26D3BB-72F1-AD3A-21B9-9FDCB27FB6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7425" y="1188870"/>
            <a:ext cx="3739436" cy="55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111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64219-67FA-6647-A849-3EDFE8B96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013C5-DE0F-C42F-4529-1A288B98FD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57"/>
            <a:ext cx="12192000" cy="68598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F7B4E2-FEE4-52F8-5C1F-851DCADDBB3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B45ACC9-2556-3186-CC0F-403FAA41B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C342F-C69D-FB18-DEAA-627A6CFFFB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30ED7-67E2-B8F5-9CC6-FC587E5217F1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106CEE-E78B-08C5-C66A-97798EE958CA}"/>
              </a:ext>
            </a:extLst>
          </p:cNvPr>
          <p:cNvSpPr/>
          <p:nvPr/>
        </p:nvSpPr>
        <p:spPr>
          <a:xfrm>
            <a:off x="4639804" y="225918"/>
            <a:ext cx="291097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85B0C-1062-3921-5DCC-3B20B8000A52}"/>
              </a:ext>
            </a:extLst>
          </p:cNvPr>
          <p:cNvSpPr txBox="1"/>
          <p:nvPr/>
        </p:nvSpPr>
        <p:spPr>
          <a:xfrm>
            <a:off x="4649052" y="165136"/>
            <a:ext cx="29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Висновки</a:t>
            </a:r>
            <a:endParaRPr lang="uk-UA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85BD03-0110-358F-C8F0-4F1B688D2E02}"/>
              </a:ext>
            </a:extLst>
          </p:cNvPr>
          <p:cNvSpPr txBox="1"/>
          <p:nvPr/>
        </p:nvSpPr>
        <p:spPr>
          <a:xfrm>
            <a:off x="2078915" y="1381673"/>
            <a:ext cx="80327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000" dirty="0">
                <a:latin typeface="Abadi" panose="020B0604020104020204" pitchFamily="34" charset="0"/>
              </a:rPr>
              <a:t>Розроблено ігровий застосунок у жанрі </a:t>
            </a:r>
            <a:r>
              <a:rPr lang="en-US" sz="3000" dirty="0">
                <a:latin typeface="Abadi" panose="020B0604020104020204" pitchFamily="34" charset="0"/>
              </a:rPr>
              <a:t>Turn-based tactics </a:t>
            </a:r>
            <a:r>
              <a:rPr lang="uk-UA" sz="3000" dirty="0">
                <a:latin typeface="Abadi" panose="020B0604020104020204" pitchFamily="34" charset="0"/>
              </a:rPr>
              <a:t>з елементами </a:t>
            </a:r>
            <a:r>
              <a:rPr lang="en-US" sz="3000" dirty="0">
                <a:latin typeface="Abadi" panose="020B0604020104020204" pitchFamily="34" charset="0"/>
              </a:rPr>
              <a:t>Rogue-like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uk-UA" sz="1200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000" dirty="0">
                <a:latin typeface="Abadi" panose="020B0604020104020204" pitchFamily="34" charset="0"/>
              </a:rPr>
              <a:t>Реалізовано штучний інтелект противників</a:t>
            </a:r>
            <a:endParaRPr lang="uk-UA" sz="3200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uk-UA" sz="1200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000" dirty="0">
                <a:latin typeface="Abadi" panose="020B0604020104020204" pitchFamily="34" charset="0"/>
              </a:rPr>
              <a:t>Реалізовано систему обладнання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uk-UA" sz="1200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000" dirty="0">
                <a:latin typeface="Abadi" panose="020B0604020104020204" pitchFamily="34" charset="0"/>
              </a:rPr>
              <a:t>Реалізовано систему команди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uk-UA" sz="1200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000" dirty="0">
                <a:latin typeface="Abadi" panose="020B0604020104020204" pitchFamily="34" charset="0"/>
              </a:rPr>
              <a:t>Реалізовано систему модульного персонажа і інтегровано анімації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uk-UA" sz="3000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uk-UA" sz="3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078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F74F9-1267-413D-B992-9CB7D1D6BB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8FF75-2995-4E11-81F9-8A2849A074E1}"/>
              </a:ext>
            </a:extLst>
          </p:cNvPr>
          <p:cNvSpPr txBox="1"/>
          <p:nvPr/>
        </p:nvSpPr>
        <p:spPr>
          <a:xfrm>
            <a:off x="3339476" y="1607717"/>
            <a:ext cx="5513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6000" b="1" dirty="0">
                <a:latin typeface="Abadi" panose="020B0604020104020204" pitchFamily="34" charset="0"/>
              </a:rPr>
              <a:t>Дякую за увагу!</a:t>
            </a:r>
            <a:endParaRPr lang="uk-UA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63AAD-BA24-CA92-8CDA-58D3C50F9D10}"/>
              </a:ext>
            </a:extLst>
          </p:cNvPr>
          <p:cNvSpPr txBox="1"/>
          <p:nvPr/>
        </p:nvSpPr>
        <p:spPr>
          <a:xfrm>
            <a:off x="11586422" y="12707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4019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F1D076A-B9AB-45E5-B98E-4DE5652D2E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57777B-2335-4D33-8035-CEC7BCEF632A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71381" y="127077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>
                <a:latin typeface="Abadi" panose="020B0604020104020204" pitchFamily="34" charset="0"/>
              </a:rPr>
              <a:t>2</a:t>
            </a:r>
            <a:endParaRPr lang="uk-UA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D2F4B3-47A1-44F4-BC56-811D6F54F420}"/>
              </a:ext>
            </a:extLst>
          </p:cNvPr>
          <p:cNvSpPr/>
          <p:nvPr/>
        </p:nvSpPr>
        <p:spPr>
          <a:xfrm>
            <a:off x="4639804" y="225918"/>
            <a:ext cx="291097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A9D4C-0B34-4096-B519-AB368C8701CB}"/>
              </a:ext>
            </a:extLst>
          </p:cNvPr>
          <p:cNvSpPr txBox="1"/>
          <p:nvPr/>
        </p:nvSpPr>
        <p:spPr>
          <a:xfrm>
            <a:off x="4649052" y="165136"/>
            <a:ext cx="29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Мета роботи</a:t>
            </a:r>
            <a:endParaRPr lang="uk-UA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A7C57-BC81-DD5A-74B2-CDC74C9FC601}"/>
              </a:ext>
            </a:extLst>
          </p:cNvPr>
          <p:cNvSpPr txBox="1"/>
          <p:nvPr/>
        </p:nvSpPr>
        <p:spPr>
          <a:xfrm>
            <a:off x="931584" y="2483718"/>
            <a:ext cx="4718188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000" dirty="0">
                <a:latin typeface="Abadi" panose="020B0604020104020204" pitchFamily="34" charset="0"/>
              </a:rPr>
              <a:t>Розробка штучного інтелекту противників</a:t>
            </a:r>
            <a:endParaRPr lang="en-US" sz="3000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uk-UA" sz="1100" dirty="0">
              <a:latin typeface="Abadi" panose="020B06040201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uk-UA" sz="3000" dirty="0">
                <a:latin typeface="Abadi" panose="020B0604020104020204" pitchFamily="34" charset="0"/>
              </a:rPr>
              <a:t>Розробка системи обладнання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5D029-A631-CB1B-1967-D47D0817A78A}"/>
              </a:ext>
            </a:extLst>
          </p:cNvPr>
          <p:cNvSpPr txBox="1"/>
          <p:nvPr/>
        </p:nvSpPr>
        <p:spPr>
          <a:xfrm>
            <a:off x="6542230" y="2483718"/>
            <a:ext cx="5082615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ts val="2800"/>
              <a:buFont typeface="Wingdings" panose="05000000000000000000" pitchFamily="2" charset="2"/>
              <a:buChar char="v"/>
            </a:pPr>
            <a:r>
              <a:rPr lang="uk-UA" sz="3000" dirty="0">
                <a:latin typeface="Abadi" panose="020B0604020104020204" pitchFamily="34" charset="0"/>
              </a:rPr>
              <a:t>Розробка системи команди</a:t>
            </a:r>
            <a:endParaRPr lang="en-US" sz="3000" dirty="0">
              <a:latin typeface="Abadi" panose="020B0604020104020204" pitchFamily="34" charset="0"/>
            </a:endParaRPr>
          </a:p>
          <a:p>
            <a:pPr marL="457200" indent="-457200">
              <a:buSzPts val="2800"/>
              <a:buFont typeface="Wingdings" panose="05000000000000000000" pitchFamily="2" charset="2"/>
              <a:buChar char="v"/>
            </a:pPr>
            <a:endParaRPr lang="uk-UA" sz="1100" kern="1200" dirty="0">
              <a:solidFill>
                <a:srgbClr val="FFFFFF"/>
              </a:solidFill>
              <a:effectLst/>
              <a:latin typeface="Abadi" panose="020B0604020104020204" pitchFamily="34" charset="0"/>
              <a:ea typeface="+mn-ea"/>
              <a:cs typeface="+mn-cs"/>
            </a:endParaRPr>
          </a:p>
          <a:p>
            <a:pPr marL="457200" indent="-457200" algn="l" rtl="0" eaLnBrk="1" latinLnBrk="0" hangingPunct="1">
              <a:buClrTx/>
              <a:buSzPts val="2800"/>
              <a:buFont typeface="Wingdings" panose="05000000000000000000" pitchFamily="2" charset="2"/>
              <a:buChar char="v"/>
            </a:pPr>
            <a:r>
              <a:rPr lang="uk-UA" sz="3000" kern="1200" dirty="0">
                <a:solidFill>
                  <a:srgbClr val="FFFFFF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Розробка системи модульного персонажа та інтеграція анімацій</a:t>
            </a:r>
            <a:endParaRPr lang="uk-UA" sz="3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230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EB8E6-6AD2-458A-AAA5-DE4410C22B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7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9F1852-52AA-4D6C-9288-6417899D38D9}"/>
              </a:ext>
            </a:extLst>
          </p:cNvPr>
          <p:cNvSpPr/>
          <p:nvPr/>
        </p:nvSpPr>
        <p:spPr>
          <a:xfrm>
            <a:off x="13161" y="1036612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39B9E4-EF75-4CF9-A60C-C2D1ABB961CA}"/>
              </a:ext>
            </a:extLst>
          </p:cNvPr>
          <p:cNvSpPr/>
          <p:nvPr/>
        </p:nvSpPr>
        <p:spPr>
          <a:xfrm>
            <a:off x="4639804" y="225918"/>
            <a:ext cx="291097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3EFB7-CF56-4E5D-A112-4662FCB087E5}"/>
              </a:ext>
            </a:extLst>
          </p:cNvPr>
          <p:cNvSpPr txBox="1"/>
          <p:nvPr/>
        </p:nvSpPr>
        <p:spPr>
          <a:xfrm>
            <a:off x="4649052" y="165136"/>
            <a:ext cx="29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Технології</a:t>
            </a:r>
            <a:endParaRPr lang="uk-UA" sz="3600" b="1" dirty="0"/>
          </a:p>
        </p:txBody>
      </p:sp>
      <p:pic>
        <p:nvPicPr>
          <p:cNvPr id="4" name="Picture 3" descr="A white letter in a circle&#10;&#10;AI-generated content may be incorrect.">
            <a:extLst>
              <a:ext uri="{FF2B5EF4-FFF2-40B4-BE49-F238E27FC236}">
                <a16:creationId xmlns:a16="http://schemas.microsoft.com/office/drawing/2014/main" id="{EB3B4E13-1330-30C3-7696-5D920D400F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812" y="2568710"/>
            <a:ext cx="2201424" cy="220142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76D69B-E8F9-5A14-6434-B122E1A7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5018" y="1557996"/>
            <a:ext cx="2065072" cy="20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FEB2532-F7D2-FAE4-A519-D2A89A07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4872" y="2568710"/>
            <a:ext cx="1873438" cy="210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AA8F32-356B-642F-91EF-3526EB2A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3061" y="4627759"/>
            <a:ext cx="2049594" cy="167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038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A8621-79B7-47ED-A358-397D7DD21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8988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205BAC-496F-4DF0-A425-AE32421D5483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4639804" y="225918"/>
            <a:ext cx="2910979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4649052" y="165136"/>
            <a:ext cx="290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/>
              <a:t>Архітектура</a:t>
            </a:r>
          </a:p>
        </p:txBody>
      </p:sp>
      <p:pic>
        <p:nvPicPr>
          <p:cNvPr id="8" name="Picture 7" descr="A diagram of a company&#10;&#10;AI-generated content may be incorrect.">
            <a:extLst>
              <a:ext uri="{FF2B5EF4-FFF2-40B4-BE49-F238E27FC236}">
                <a16:creationId xmlns:a16="http://schemas.microsoft.com/office/drawing/2014/main" id="{360B3810-5A5C-EA4D-99F3-C5B9D732CF4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804" y="1270850"/>
            <a:ext cx="7734391" cy="539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79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2FEA7-FE38-4859-BBBD-6095CECD4E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774" y="0"/>
            <a:ext cx="12187520" cy="68579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1ADEB8-367C-4210-BA56-685F60CBB9DE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3143814" y="215606"/>
            <a:ext cx="5902960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3125391" y="184827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UA" sz="3600" b="1" dirty="0">
                <a:latin typeface="Abadi" panose="020B0604020104020204" pitchFamily="34" charset="0"/>
              </a:rPr>
              <a:t>Алгоритм Ш</a:t>
            </a:r>
            <a:r>
              <a:rPr lang="uk-UA" sz="3600" b="1" dirty="0">
                <a:latin typeface="Abadi" panose="020B0604020104020204" pitchFamily="34" charset="0"/>
              </a:rPr>
              <a:t>І противників</a:t>
            </a:r>
            <a:endParaRPr lang="uk-UA" sz="3600" b="1" dirty="0"/>
          </a:p>
        </p:txBody>
      </p:sp>
      <p:pic>
        <p:nvPicPr>
          <p:cNvPr id="13" name="Picture 12" descr="A diagram of a flowchart&#10;&#10;AI-generated content may be incorrect.">
            <a:extLst>
              <a:ext uri="{FF2B5EF4-FFF2-40B4-BE49-F238E27FC236}">
                <a16:creationId xmlns:a16="http://schemas.microsoft.com/office/drawing/2014/main" id="{4BB0BC9B-D634-73D0-B616-B365E63EE9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825" y="1229360"/>
            <a:ext cx="5376349" cy="548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691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FD921-DC8E-453F-9059-77954DD6BA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7" y="23775"/>
            <a:ext cx="12192000" cy="68342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3480318" y="225918"/>
            <a:ext cx="5113176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3575657" y="157815"/>
            <a:ext cx="493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/>
              <a:t>Модульний персонаж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5A8F06E-5726-86A6-9E97-4DD7583813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8127" y="1381673"/>
            <a:ext cx="8574332" cy="50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17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251F6-30A0-4CA0-9AC5-31453E8A1E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8" y="17603"/>
            <a:ext cx="12192707" cy="68403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4121869" y="225776"/>
            <a:ext cx="3946848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4109093" y="176739"/>
            <a:ext cx="394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Частини роботів</a:t>
            </a:r>
            <a:endParaRPr lang="uk-UA" sz="3600" b="1" dirty="0"/>
          </a:p>
        </p:txBody>
      </p:sp>
      <p:pic>
        <p:nvPicPr>
          <p:cNvPr id="3" name="Picture 2" descr="A group of robots on a grid&#10;&#10;AI-generated content may be incorrect.">
            <a:extLst>
              <a:ext uri="{FF2B5EF4-FFF2-40B4-BE49-F238E27FC236}">
                <a16:creationId xmlns:a16="http://schemas.microsoft.com/office/drawing/2014/main" id="{F5F85254-A0A4-621D-2B7A-D20DEE82B2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7396" y="1137331"/>
            <a:ext cx="7615794" cy="55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103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47A7B-6462-4580-BF70-1F9ACC80F34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57"/>
            <a:ext cx="12192000" cy="68598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C928F-9C64-49F8-8E08-8F8AA27730B8}"/>
              </a:ext>
            </a:extLst>
          </p:cNvPr>
          <p:cNvSpPr/>
          <p:nvPr/>
        </p:nvSpPr>
        <p:spPr>
          <a:xfrm>
            <a:off x="-706" y="1036611"/>
            <a:ext cx="12192000" cy="582138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F5E40A2-B5A6-4116-B7EA-F4920AA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B306-8695-41BF-A728-2310364ECB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6F214-4A30-49A6-B649-D11AE29E1C1A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8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361D4A-8CA5-460E-87D8-D7F23F43A3E7}"/>
              </a:ext>
            </a:extLst>
          </p:cNvPr>
          <p:cNvSpPr/>
          <p:nvPr/>
        </p:nvSpPr>
        <p:spPr>
          <a:xfrm>
            <a:off x="4103207" y="208951"/>
            <a:ext cx="3984171" cy="584775"/>
          </a:xfrm>
          <a:prstGeom prst="roundRect">
            <a:avLst>
              <a:gd name="adj" fmla="val 32064"/>
            </a:avLst>
          </a:prstGeom>
          <a:solidFill>
            <a:srgbClr val="000000">
              <a:alpha val="7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D375-9220-4842-8810-A1A930AC7A87}"/>
              </a:ext>
            </a:extLst>
          </p:cNvPr>
          <p:cNvSpPr txBox="1"/>
          <p:nvPr/>
        </p:nvSpPr>
        <p:spPr>
          <a:xfrm>
            <a:off x="4299149" y="169383"/>
            <a:ext cx="359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Abadi" panose="020B0604020104020204" pitchFamily="34" charset="0"/>
              </a:rPr>
              <a:t>Збір персонажів</a:t>
            </a:r>
            <a:endParaRPr lang="uk-UA" sz="3600" b="1" dirty="0"/>
          </a:p>
        </p:txBody>
      </p:sp>
      <p:pic>
        <p:nvPicPr>
          <p:cNvPr id="9" name="ScreenRecording2025-05-25174159-ezgif.com-crop-video">
            <a:hlinkClick r:id="" action="ppaction://media"/>
            <a:extLst>
              <a:ext uri="{FF2B5EF4-FFF2-40B4-BE49-F238E27FC236}">
                <a16:creationId xmlns:a16="http://schemas.microsoft.com/office/drawing/2014/main" id="{E156F6D4-6D5A-949E-05D4-85732FFEA0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8340" y="1205993"/>
            <a:ext cx="8393906" cy="548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32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EBBF4-A044-41AE-75BE-EB559CD1C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F881E-C065-2539-C4E3-E562F18BB5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7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1753E4-697D-4EBF-B2DC-B05D4E056BCD}"/>
              </a:ext>
            </a:extLst>
          </p:cNvPr>
          <p:cNvSpPr/>
          <p:nvPr/>
        </p:nvSpPr>
        <p:spPr>
          <a:xfrm>
            <a:off x="-706" y="-1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C6F1627-10A0-1B43-1715-B1B55CF51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5B35E-422C-5FD7-AF12-58D8A1E266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08" y="5650870"/>
            <a:ext cx="2146006" cy="1207129"/>
          </a:xfrm>
          <a:prstGeom prst="rect">
            <a:avLst/>
          </a:prstGeom>
        </p:spPr>
      </p:pic>
      <p:pic>
        <p:nvPicPr>
          <p:cNvPr id="50" name="Picture 4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A2130C-27E1-A1A2-0EE1-4391DEC60E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05469" y="268123"/>
            <a:ext cx="7146219" cy="39032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78D7A94-7327-78A2-E02D-93CFAB50FF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820" y="4223745"/>
            <a:ext cx="4094468" cy="2599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BF72-7636-E036-BAD5-EAA8A72021F9}"/>
              </a:ext>
            </a:extLst>
          </p:cNvPr>
          <p:cNvSpPr txBox="1"/>
          <p:nvPr/>
        </p:nvSpPr>
        <p:spPr>
          <a:xfrm>
            <a:off x="11690616" y="1270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uk-UA" sz="1600" dirty="0"/>
              <a:t>9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C21B04A-333C-5764-C609-EA48F9BEDA6B}"/>
              </a:ext>
            </a:extLst>
          </p:cNvPr>
          <p:cNvSpPr/>
          <p:nvPr/>
        </p:nvSpPr>
        <p:spPr>
          <a:xfrm>
            <a:off x="370017" y="314671"/>
            <a:ext cx="5725983" cy="1358034"/>
          </a:xfrm>
          <a:custGeom>
            <a:avLst/>
            <a:gdLst>
              <a:gd name="connsiteX0" fmla="*/ 0 w 5725983"/>
              <a:gd name="connsiteY0" fmla="*/ 0 h 1358034"/>
              <a:gd name="connsiteX1" fmla="*/ 5725983 w 5725983"/>
              <a:gd name="connsiteY1" fmla="*/ 0 h 1358034"/>
              <a:gd name="connsiteX2" fmla="*/ 5725983 w 5725983"/>
              <a:gd name="connsiteY2" fmla="*/ 1358034 h 1358034"/>
              <a:gd name="connsiteX3" fmla="*/ 0 w 5725983"/>
              <a:gd name="connsiteY3" fmla="*/ 1358034 h 135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5983" h="1358034">
                <a:moveTo>
                  <a:pt x="0" y="0"/>
                </a:moveTo>
                <a:lnTo>
                  <a:pt x="5725983" y="0"/>
                </a:lnTo>
                <a:lnTo>
                  <a:pt x="5725983" y="1358034"/>
                </a:lnTo>
                <a:lnTo>
                  <a:pt x="0" y="1358034"/>
                </a:lnTo>
                <a:close/>
              </a:path>
            </a:pathLst>
          </a:custGeom>
          <a:solidFill>
            <a:srgbClr val="FFFFFF"/>
          </a:solidFill>
          <a:ln w="79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aphic 3">
            <a:extLst>
              <a:ext uri="{FF2B5EF4-FFF2-40B4-BE49-F238E27FC236}">
                <a16:creationId xmlns:a16="http://schemas.microsoft.com/office/drawing/2014/main" id="{0EA24F01-B7C5-DE19-AFB1-E78F4B7B1CAE}"/>
              </a:ext>
            </a:extLst>
          </p:cNvPr>
          <p:cNvGrpSpPr/>
          <p:nvPr/>
        </p:nvGrpSpPr>
        <p:grpSpPr>
          <a:xfrm>
            <a:off x="370017" y="314671"/>
            <a:ext cx="5718041" cy="1350091"/>
            <a:chOff x="450881" y="1381673"/>
            <a:chExt cx="5718041" cy="1350091"/>
          </a:xfrm>
        </p:grpSpPr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D7CE58D5-CF27-E147-D35B-53CF82EE36BB}"/>
                </a:ext>
              </a:extLst>
            </p:cNvPr>
            <p:cNvGrpSpPr/>
            <p:nvPr/>
          </p:nvGrpSpPr>
          <p:grpSpPr>
            <a:xfrm>
              <a:off x="2273506" y="1381673"/>
              <a:ext cx="1763062" cy="420911"/>
              <a:chOff x="2273506" y="1381673"/>
              <a:chExt cx="1763062" cy="420911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0ECAEC6-D56E-889F-BFF5-719ADC4441A2}"/>
                  </a:ext>
                </a:extLst>
              </p:cNvPr>
              <p:cNvSpPr/>
              <p:nvPr/>
            </p:nvSpPr>
            <p:spPr>
              <a:xfrm>
                <a:off x="2277477" y="1381673"/>
                <a:ext cx="1747179" cy="397085"/>
              </a:xfrm>
              <a:custGeom>
                <a:avLst/>
                <a:gdLst>
                  <a:gd name="connsiteX0" fmla="*/ 0 w 1747179"/>
                  <a:gd name="connsiteY0" fmla="*/ 0 h 397085"/>
                  <a:gd name="connsiteX1" fmla="*/ 1747179 w 1747179"/>
                  <a:gd name="connsiteY1" fmla="*/ 0 h 397085"/>
                  <a:gd name="connsiteX2" fmla="*/ 1747179 w 1747179"/>
                  <a:gd name="connsiteY2" fmla="*/ 397086 h 397085"/>
                  <a:gd name="connsiteX3" fmla="*/ 0 w 1747179"/>
                  <a:gd name="connsiteY3" fmla="*/ 397086 h 39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7179" h="397085">
                    <a:moveTo>
                      <a:pt x="0" y="0"/>
                    </a:moveTo>
                    <a:lnTo>
                      <a:pt x="1747179" y="0"/>
                    </a:lnTo>
                    <a:lnTo>
                      <a:pt x="1747179" y="397086"/>
                    </a:lnTo>
                    <a:lnTo>
                      <a:pt x="0" y="397086"/>
                    </a:lnTo>
                    <a:close/>
                  </a:path>
                </a:pathLst>
              </a:custGeom>
              <a:solidFill>
                <a:srgbClr val="FFFFFF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5C6F493-8BD6-7C83-D420-200F3140E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73506" y="1381673"/>
                <a:ext cx="1763062" cy="420911"/>
              </a:xfrm>
              <a:custGeom>
                <a:avLst/>
                <a:gdLst>
                  <a:gd name="connsiteX0" fmla="*/ -1 w 1763062"/>
                  <a:gd name="connsiteY0" fmla="*/ -1 h 420911"/>
                  <a:gd name="connsiteX1" fmla="*/ 1763062 w 1763062"/>
                  <a:gd name="connsiteY1" fmla="*/ -1 h 420911"/>
                  <a:gd name="connsiteX2" fmla="*/ 1763062 w 1763062"/>
                  <a:gd name="connsiteY2" fmla="*/ 420911 h 420911"/>
                  <a:gd name="connsiteX3" fmla="*/ -1 w 1763062"/>
                  <a:gd name="connsiteY3" fmla="*/ 420911 h 420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3062" h="420911">
                    <a:moveTo>
                      <a:pt x="-1" y="-1"/>
                    </a:moveTo>
                    <a:lnTo>
                      <a:pt x="1763062" y="-1"/>
                    </a:lnTo>
                    <a:lnTo>
                      <a:pt x="1763062" y="420911"/>
                    </a:lnTo>
                    <a:lnTo>
                      <a:pt x="-1" y="420911"/>
                    </a:lnTo>
                    <a:close/>
                  </a:path>
                </a:pathLst>
              </a:custGeom>
            </p:spPr>
          </p:pic>
          <p:grpSp>
            <p:nvGrpSpPr>
              <p:cNvPr id="17" name="Graphic 3">
                <a:extLst>
                  <a:ext uri="{FF2B5EF4-FFF2-40B4-BE49-F238E27FC236}">
                    <a16:creationId xmlns:a16="http://schemas.microsoft.com/office/drawing/2014/main" id="{996A0644-99CC-FD86-C291-2CEB659D42E0}"/>
                  </a:ext>
                </a:extLst>
              </p:cNvPr>
              <p:cNvGrpSpPr/>
              <p:nvPr/>
            </p:nvGrpSpPr>
            <p:grpSpPr>
              <a:xfrm>
                <a:off x="3834055" y="1413439"/>
                <a:ext cx="158834" cy="158834"/>
                <a:chOff x="3834055" y="1413439"/>
                <a:chExt cx="158834" cy="158834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0A857FDE-8B87-A915-839C-88BBBAC192EA}"/>
                    </a:ext>
                  </a:extLst>
                </p:cNvPr>
                <p:cNvSpPr/>
                <p:nvPr/>
              </p:nvSpPr>
              <p:spPr>
                <a:xfrm>
                  <a:off x="3834055" y="1413439"/>
                  <a:ext cx="158834" cy="158834"/>
                </a:xfrm>
                <a:custGeom>
                  <a:avLst/>
                  <a:gdLst>
                    <a:gd name="connsiteX0" fmla="*/ 31767 w 158834"/>
                    <a:gd name="connsiteY0" fmla="*/ 0 h 158834"/>
                    <a:gd name="connsiteX1" fmla="*/ 158834 w 158834"/>
                    <a:gd name="connsiteY1" fmla="*/ 0 h 158834"/>
                    <a:gd name="connsiteX2" fmla="*/ 158834 w 158834"/>
                    <a:gd name="connsiteY2" fmla="*/ 158834 h 158834"/>
                    <a:gd name="connsiteX3" fmla="*/ 31767 w 158834"/>
                    <a:gd name="connsiteY3" fmla="*/ 158834 h 158834"/>
                    <a:gd name="connsiteX4" fmla="*/ 31767 w 158834"/>
                    <a:gd name="connsiteY4" fmla="*/ 127068 h 158834"/>
                    <a:gd name="connsiteX5" fmla="*/ 0 w 158834"/>
                    <a:gd name="connsiteY5" fmla="*/ 127068 h 158834"/>
                    <a:gd name="connsiteX6" fmla="*/ 0 w 158834"/>
                    <a:gd name="connsiteY6" fmla="*/ 95301 h 158834"/>
                    <a:gd name="connsiteX7" fmla="*/ 31767 w 158834"/>
                    <a:gd name="connsiteY7" fmla="*/ 95301 h 158834"/>
                    <a:gd name="connsiteX8" fmla="*/ 31767 w 158834"/>
                    <a:gd name="connsiteY8" fmla="*/ 63534 h 158834"/>
                    <a:gd name="connsiteX9" fmla="*/ 0 w 158834"/>
                    <a:gd name="connsiteY9" fmla="*/ 63534 h 158834"/>
                    <a:gd name="connsiteX10" fmla="*/ 0 w 158834"/>
                    <a:gd name="connsiteY10" fmla="*/ 31767 h 158834"/>
                    <a:gd name="connsiteX11" fmla="*/ 31767 w 158834"/>
                    <a:gd name="connsiteY11" fmla="*/ 31767 h 158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8834" h="158834">
                      <a:moveTo>
                        <a:pt x="31767" y="0"/>
                      </a:moveTo>
                      <a:lnTo>
                        <a:pt x="158834" y="0"/>
                      </a:lnTo>
                      <a:lnTo>
                        <a:pt x="158834" y="158834"/>
                      </a:lnTo>
                      <a:lnTo>
                        <a:pt x="31767" y="158834"/>
                      </a:lnTo>
                      <a:lnTo>
                        <a:pt x="31767" y="127068"/>
                      </a:lnTo>
                      <a:lnTo>
                        <a:pt x="0" y="127068"/>
                      </a:lnTo>
                      <a:lnTo>
                        <a:pt x="0" y="95301"/>
                      </a:lnTo>
                      <a:lnTo>
                        <a:pt x="31767" y="95301"/>
                      </a:lnTo>
                      <a:lnTo>
                        <a:pt x="31767" y="63534"/>
                      </a:lnTo>
                      <a:lnTo>
                        <a:pt x="0" y="63534"/>
                      </a:lnTo>
                      <a:lnTo>
                        <a:pt x="0" y="31767"/>
                      </a:lnTo>
                      <a:lnTo>
                        <a:pt x="31767" y="317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9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192A20A-1EF3-7427-8185-F73120E78204}"/>
                    </a:ext>
                  </a:extLst>
                </p:cNvPr>
                <p:cNvSpPr/>
                <p:nvPr/>
              </p:nvSpPr>
              <p:spPr>
                <a:xfrm>
                  <a:off x="3865822" y="1445206"/>
                  <a:ext cx="31766" cy="95300"/>
                </a:xfrm>
                <a:custGeom>
                  <a:avLst/>
                  <a:gdLst>
                    <a:gd name="connsiteX0" fmla="*/ 0 w 31766"/>
                    <a:gd name="connsiteY0" fmla="*/ 0 h 95300"/>
                    <a:gd name="connsiteX1" fmla="*/ 31767 w 31766"/>
                    <a:gd name="connsiteY1" fmla="*/ 0 h 95300"/>
                    <a:gd name="connsiteX2" fmla="*/ 31767 w 31766"/>
                    <a:gd name="connsiteY2" fmla="*/ 31767 h 95300"/>
                    <a:gd name="connsiteX3" fmla="*/ 0 w 31766"/>
                    <a:gd name="connsiteY3" fmla="*/ 31767 h 95300"/>
                    <a:gd name="connsiteX4" fmla="*/ 0 w 31766"/>
                    <a:gd name="connsiteY4" fmla="*/ 63534 h 95300"/>
                    <a:gd name="connsiteX5" fmla="*/ 31767 w 31766"/>
                    <a:gd name="connsiteY5" fmla="*/ 63534 h 95300"/>
                    <a:gd name="connsiteX6" fmla="*/ 31767 w 31766"/>
                    <a:gd name="connsiteY6" fmla="*/ 95301 h 95300"/>
                    <a:gd name="connsiteX7" fmla="*/ 0 w 31766"/>
                    <a:gd name="connsiteY7" fmla="*/ 95301 h 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66" h="95300">
                      <a:moveTo>
                        <a:pt x="0" y="0"/>
                      </a:moveTo>
                      <a:lnTo>
                        <a:pt x="31767" y="0"/>
                      </a:lnTo>
                      <a:lnTo>
                        <a:pt x="31767" y="31767"/>
                      </a:lnTo>
                      <a:lnTo>
                        <a:pt x="0" y="31767"/>
                      </a:lnTo>
                      <a:moveTo>
                        <a:pt x="0" y="63534"/>
                      </a:moveTo>
                      <a:lnTo>
                        <a:pt x="31767" y="63534"/>
                      </a:lnTo>
                      <a:lnTo>
                        <a:pt x="31767" y="95301"/>
                      </a:lnTo>
                      <a:lnTo>
                        <a:pt x="0" y="95301"/>
                      </a:lnTo>
                    </a:path>
                  </a:pathLst>
                </a:custGeom>
                <a:noFill/>
                <a:ln w="794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889BC21D-A495-2476-633A-F2E09B798BD7}"/>
                </a:ext>
              </a:extLst>
            </p:cNvPr>
            <p:cNvGrpSpPr/>
            <p:nvPr/>
          </p:nvGrpSpPr>
          <p:grpSpPr>
            <a:xfrm>
              <a:off x="450881" y="2334679"/>
              <a:ext cx="873589" cy="397085"/>
              <a:chOff x="450881" y="2334679"/>
              <a:chExt cx="873589" cy="397085"/>
            </a:xfrm>
            <a:solidFill>
              <a:srgbClr val="FFFFFF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79894F-06F7-7D60-1F34-A7C358528087}"/>
                  </a:ext>
                </a:extLst>
              </p:cNvPr>
              <p:cNvSpPr/>
              <p:nvPr/>
            </p:nvSpPr>
            <p:spPr>
              <a:xfrm>
                <a:off x="450881" y="2334679"/>
                <a:ext cx="873589" cy="397085"/>
              </a:xfrm>
              <a:custGeom>
                <a:avLst/>
                <a:gdLst>
                  <a:gd name="connsiteX0" fmla="*/ 0 w 873589"/>
                  <a:gd name="connsiteY0" fmla="*/ 0 h 397085"/>
                  <a:gd name="connsiteX1" fmla="*/ 873590 w 873589"/>
                  <a:gd name="connsiteY1" fmla="*/ 0 h 397085"/>
                  <a:gd name="connsiteX2" fmla="*/ 873590 w 873589"/>
                  <a:gd name="connsiteY2" fmla="*/ 397086 h 397085"/>
                  <a:gd name="connsiteX3" fmla="*/ 0 w 873589"/>
                  <a:gd name="connsiteY3" fmla="*/ 397086 h 39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3589" h="397085">
                    <a:moveTo>
                      <a:pt x="0" y="0"/>
                    </a:moveTo>
                    <a:lnTo>
                      <a:pt x="873590" y="0"/>
                    </a:lnTo>
                    <a:lnTo>
                      <a:pt x="873590" y="397086"/>
                    </a:lnTo>
                    <a:lnTo>
                      <a:pt x="0" y="397086"/>
                    </a:lnTo>
                    <a:close/>
                  </a:path>
                </a:pathLst>
              </a:custGeom>
              <a:solidFill>
                <a:srgbClr val="FFFFFF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70A8626-55F6-F28E-6AED-A43C0FD7A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851" y="2477630"/>
                <a:ext cx="857706" cy="135009"/>
              </a:xfrm>
              <a:custGeom>
                <a:avLst/>
                <a:gdLst>
                  <a:gd name="connsiteX0" fmla="*/ -1 w 857706"/>
                  <a:gd name="connsiteY0" fmla="*/ -1 h 135009"/>
                  <a:gd name="connsiteX1" fmla="*/ 857706 w 857706"/>
                  <a:gd name="connsiteY1" fmla="*/ -1 h 135009"/>
                  <a:gd name="connsiteX2" fmla="*/ 857706 w 857706"/>
                  <a:gd name="connsiteY2" fmla="*/ 135009 h 135009"/>
                  <a:gd name="connsiteX3" fmla="*/ -1 w 857706"/>
                  <a:gd name="connsiteY3" fmla="*/ 135009 h 135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706" h="135009">
                    <a:moveTo>
                      <a:pt x="-1" y="-1"/>
                    </a:moveTo>
                    <a:lnTo>
                      <a:pt x="857706" y="-1"/>
                    </a:lnTo>
                    <a:lnTo>
                      <a:pt x="857706" y="135009"/>
                    </a:lnTo>
                    <a:lnTo>
                      <a:pt x="-1" y="135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23" name="Graphic 3">
              <a:extLst>
                <a:ext uri="{FF2B5EF4-FFF2-40B4-BE49-F238E27FC236}">
                  <a16:creationId xmlns:a16="http://schemas.microsoft.com/office/drawing/2014/main" id="{A53019F5-F68B-CBB2-B8D0-3D597570213F}"/>
                </a:ext>
              </a:extLst>
            </p:cNvPr>
            <p:cNvGrpSpPr/>
            <p:nvPr/>
          </p:nvGrpSpPr>
          <p:grpSpPr>
            <a:xfrm>
              <a:off x="1642139" y="2334679"/>
              <a:ext cx="873589" cy="397085"/>
              <a:chOff x="1642139" y="2334679"/>
              <a:chExt cx="873589" cy="397085"/>
            </a:xfrm>
            <a:solidFill>
              <a:srgbClr val="FFFFFF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F5CC7C9-8FC6-00B0-B4EC-E9B0C511EC68}"/>
                  </a:ext>
                </a:extLst>
              </p:cNvPr>
              <p:cNvSpPr/>
              <p:nvPr/>
            </p:nvSpPr>
            <p:spPr>
              <a:xfrm>
                <a:off x="1642139" y="2334679"/>
                <a:ext cx="873589" cy="397085"/>
              </a:xfrm>
              <a:custGeom>
                <a:avLst/>
                <a:gdLst>
                  <a:gd name="connsiteX0" fmla="*/ 0 w 873589"/>
                  <a:gd name="connsiteY0" fmla="*/ 0 h 397085"/>
                  <a:gd name="connsiteX1" fmla="*/ 873590 w 873589"/>
                  <a:gd name="connsiteY1" fmla="*/ 0 h 397085"/>
                  <a:gd name="connsiteX2" fmla="*/ 873590 w 873589"/>
                  <a:gd name="connsiteY2" fmla="*/ 397086 h 397085"/>
                  <a:gd name="connsiteX3" fmla="*/ 0 w 873589"/>
                  <a:gd name="connsiteY3" fmla="*/ 397086 h 39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3589" h="397085">
                    <a:moveTo>
                      <a:pt x="0" y="0"/>
                    </a:moveTo>
                    <a:lnTo>
                      <a:pt x="873590" y="0"/>
                    </a:lnTo>
                    <a:lnTo>
                      <a:pt x="873590" y="397086"/>
                    </a:lnTo>
                    <a:lnTo>
                      <a:pt x="0" y="397086"/>
                    </a:lnTo>
                    <a:close/>
                  </a:path>
                </a:pathLst>
              </a:custGeom>
              <a:solidFill>
                <a:srgbClr val="FFFFFF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E0BB014-80A3-5050-F160-CD2DA1733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46110" y="2477630"/>
                <a:ext cx="857706" cy="135009"/>
              </a:xfrm>
              <a:custGeom>
                <a:avLst/>
                <a:gdLst>
                  <a:gd name="connsiteX0" fmla="*/ -1 w 857706"/>
                  <a:gd name="connsiteY0" fmla="*/ -1 h 135009"/>
                  <a:gd name="connsiteX1" fmla="*/ 857706 w 857706"/>
                  <a:gd name="connsiteY1" fmla="*/ -1 h 135009"/>
                  <a:gd name="connsiteX2" fmla="*/ 857706 w 857706"/>
                  <a:gd name="connsiteY2" fmla="*/ 135009 h 135009"/>
                  <a:gd name="connsiteX3" fmla="*/ -1 w 857706"/>
                  <a:gd name="connsiteY3" fmla="*/ 135009 h 135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706" h="135009">
                    <a:moveTo>
                      <a:pt x="-1" y="-1"/>
                    </a:moveTo>
                    <a:lnTo>
                      <a:pt x="857706" y="-1"/>
                    </a:lnTo>
                    <a:lnTo>
                      <a:pt x="857706" y="135009"/>
                    </a:lnTo>
                    <a:lnTo>
                      <a:pt x="-1" y="135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26" name="Graphic 3">
              <a:extLst>
                <a:ext uri="{FF2B5EF4-FFF2-40B4-BE49-F238E27FC236}">
                  <a16:creationId xmlns:a16="http://schemas.microsoft.com/office/drawing/2014/main" id="{A6A77F4C-1CB6-7070-5DDE-E229A096C187}"/>
                </a:ext>
              </a:extLst>
            </p:cNvPr>
            <p:cNvGrpSpPr/>
            <p:nvPr/>
          </p:nvGrpSpPr>
          <p:grpSpPr>
            <a:xfrm>
              <a:off x="2706330" y="2334679"/>
              <a:ext cx="1000657" cy="397085"/>
              <a:chOff x="2706330" y="2334679"/>
              <a:chExt cx="1000657" cy="397085"/>
            </a:xfrm>
            <a:solidFill>
              <a:srgbClr val="FFFFFF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155EE9B-F005-22C8-8FC1-CCC2980188D1}"/>
                  </a:ext>
                </a:extLst>
              </p:cNvPr>
              <p:cNvSpPr/>
              <p:nvPr/>
            </p:nvSpPr>
            <p:spPr>
              <a:xfrm>
                <a:off x="2706330" y="2334679"/>
                <a:ext cx="1000657" cy="397085"/>
              </a:xfrm>
              <a:custGeom>
                <a:avLst/>
                <a:gdLst>
                  <a:gd name="connsiteX0" fmla="*/ 0 w 1000657"/>
                  <a:gd name="connsiteY0" fmla="*/ 0 h 397085"/>
                  <a:gd name="connsiteX1" fmla="*/ 1000657 w 1000657"/>
                  <a:gd name="connsiteY1" fmla="*/ 0 h 397085"/>
                  <a:gd name="connsiteX2" fmla="*/ 1000657 w 1000657"/>
                  <a:gd name="connsiteY2" fmla="*/ 397086 h 397085"/>
                  <a:gd name="connsiteX3" fmla="*/ 0 w 1000657"/>
                  <a:gd name="connsiteY3" fmla="*/ 397086 h 39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657" h="397085">
                    <a:moveTo>
                      <a:pt x="0" y="0"/>
                    </a:moveTo>
                    <a:lnTo>
                      <a:pt x="1000657" y="0"/>
                    </a:lnTo>
                    <a:lnTo>
                      <a:pt x="1000657" y="397086"/>
                    </a:lnTo>
                    <a:lnTo>
                      <a:pt x="0" y="397086"/>
                    </a:lnTo>
                    <a:close/>
                  </a:path>
                </a:pathLst>
              </a:custGeom>
              <a:solidFill>
                <a:srgbClr val="FFFFFF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351C992-82D8-BFAD-60E3-B5219B322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0301" y="2477630"/>
                <a:ext cx="984773" cy="135009"/>
              </a:xfrm>
              <a:custGeom>
                <a:avLst/>
                <a:gdLst>
                  <a:gd name="connsiteX0" fmla="*/ -1 w 984773"/>
                  <a:gd name="connsiteY0" fmla="*/ -1 h 135009"/>
                  <a:gd name="connsiteX1" fmla="*/ 984773 w 984773"/>
                  <a:gd name="connsiteY1" fmla="*/ -1 h 135009"/>
                  <a:gd name="connsiteX2" fmla="*/ 984773 w 984773"/>
                  <a:gd name="connsiteY2" fmla="*/ 135009 h 135009"/>
                  <a:gd name="connsiteX3" fmla="*/ -1 w 984773"/>
                  <a:gd name="connsiteY3" fmla="*/ 135009 h 135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4773" h="135009">
                    <a:moveTo>
                      <a:pt x="-1" y="-1"/>
                    </a:moveTo>
                    <a:lnTo>
                      <a:pt x="984773" y="-1"/>
                    </a:lnTo>
                    <a:lnTo>
                      <a:pt x="984773" y="135009"/>
                    </a:lnTo>
                    <a:lnTo>
                      <a:pt x="-1" y="135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29" name="Graphic 3">
              <a:extLst>
                <a:ext uri="{FF2B5EF4-FFF2-40B4-BE49-F238E27FC236}">
                  <a16:creationId xmlns:a16="http://schemas.microsoft.com/office/drawing/2014/main" id="{484BFCB0-E844-1497-01F9-4DF621E80220}"/>
                </a:ext>
              </a:extLst>
            </p:cNvPr>
            <p:cNvGrpSpPr/>
            <p:nvPr/>
          </p:nvGrpSpPr>
          <p:grpSpPr>
            <a:xfrm>
              <a:off x="888867" y="1778758"/>
              <a:ext cx="2560014" cy="548058"/>
              <a:chOff x="888867" y="1778758"/>
              <a:chExt cx="2560014" cy="54805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25FF27D-168A-56A9-E132-DBE40B10F3CA}"/>
                  </a:ext>
                </a:extLst>
              </p:cNvPr>
              <p:cNvSpPr/>
              <p:nvPr/>
            </p:nvSpPr>
            <p:spPr>
              <a:xfrm>
                <a:off x="947238" y="1778758"/>
                <a:ext cx="2501643" cy="349515"/>
              </a:xfrm>
              <a:custGeom>
                <a:avLst/>
                <a:gdLst>
                  <a:gd name="connsiteX0" fmla="*/ 2501643 w 2501643"/>
                  <a:gd name="connsiteY0" fmla="*/ 0 h 349515"/>
                  <a:gd name="connsiteX1" fmla="*/ 2203829 w 2501643"/>
                  <a:gd name="connsiteY1" fmla="*/ 0 h 349515"/>
                  <a:gd name="connsiteX2" fmla="*/ 2203829 w 2501643"/>
                  <a:gd name="connsiteY2" fmla="*/ 238252 h 349515"/>
                  <a:gd name="connsiteX3" fmla="*/ 0 w 2501643"/>
                  <a:gd name="connsiteY3" fmla="*/ 238252 h 349515"/>
                  <a:gd name="connsiteX4" fmla="*/ 0 w 2501643"/>
                  <a:gd name="connsiteY4" fmla="*/ 349515 h 34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1643" h="349515">
                    <a:moveTo>
                      <a:pt x="2501643" y="0"/>
                    </a:moveTo>
                    <a:lnTo>
                      <a:pt x="2203829" y="0"/>
                    </a:lnTo>
                    <a:lnTo>
                      <a:pt x="2203829" y="238252"/>
                    </a:lnTo>
                    <a:lnTo>
                      <a:pt x="0" y="238252"/>
                    </a:lnTo>
                    <a:lnTo>
                      <a:pt x="0" y="349515"/>
                    </a:lnTo>
                  </a:path>
                </a:pathLst>
              </a:custGeom>
              <a:noFill/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7048F01-49C9-B811-0901-2A6E312226D7}"/>
                  </a:ext>
                </a:extLst>
              </p:cNvPr>
              <p:cNvSpPr/>
              <p:nvPr/>
            </p:nvSpPr>
            <p:spPr>
              <a:xfrm>
                <a:off x="888867" y="2128274"/>
                <a:ext cx="116743" cy="198542"/>
              </a:xfrm>
              <a:custGeom>
                <a:avLst/>
                <a:gdLst>
                  <a:gd name="connsiteX0" fmla="*/ 58372 w 116743"/>
                  <a:gd name="connsiteY0" fmla="*/ 198543 h 198542"/>
                  <a:gd name="connsiteX1" fmla="*/ 0 w 116743"/>
                  <a:gd name="connsiteY1" fmla="*/ 99271 h 198542"/>
                  <a:gd name="connsiteX2" fmla="*/ 58372 w 116743"/>
                  <a:gd name="connsiteY2" fmla="*/ 0 h 198542"/>
                  <a:gd name="connsiteX3" fmla="*/ 116743 w 116743"/>
                  <a:gd name="connsiteY3" fmla="*/ 99271 h 19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743" h="198542">
                    <a:moveTo>
                      <a:pt x="58372" y="198543"/>
                    </a:moveTo>
                    <a:lnTo>
                      <a:pt x="0" y="99271"/>
                    </a:lnTo>
                    <a:lnTo>
                      <a:pt x="58372" y="0"/>
                    </a:lnTo>
                    <a:lnTo>
                      <a:pt x="116743" y="99271"/>
                    </a:lnTo>
                    <a:close/>
                  </a:path>
                </a:pathLst>
              </a:custGeom>
              <a:solidFill>
                <a:srgbClr val="000000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DCEE2DF5-0AD3-D939-F4C9-6553DBC91BE9}"/>
                </a:ext>
              </a:extLst>
            </p:cNvPr>
            <p:cNvGrpSpPr/>
            <p:nvPr/>
          </p:nvGrpSpPr>
          <p:grpSpPr>
            <a:xfrm>
              <a:off x="2000708" y="1778758"/>
              <a:ext cx="1448173" cy="548058"/>
              <a:chOff x="2000708" y="1778758"/>
              <a:chExt cx="1448173" cy="54805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EB761BB-34A7-DCDA-2315-291544417AF9}"/>
                  </a:ext>
                </a:extLst>
              </p:cNvPr>
              <p:cNvSpPr/>
              <p:nvPr/>
            </p:nvSpPr>
            <p:spPr>
              <a:xfrm>
                <a:off x="2059080" y="1778758"/>
                <a:ext cx="1389801" cy="349515"/>
              </a:xfrm>
              <a:custGeom>
                <a:avLst/>
                <a:gdLst>
                  <a:gd name="connsiteX0" fmla="*/ 1389802 w 1389801"/>
                  <a:gd name="connsiteY0" fmla="*/ 0 h 349515"/>
                  <a:gd name="connsiteX1" fmla="*/ 1091987 w 1389801"/>
                  <a:gd name="connsiteY1" fmla="*/ 0 h 349515"/>
                  <a:gd name="connsiteX2" fmla="*/ 1091987 w 1389801"/>
                  <a:gd name="connsiteY2" fmla="*/ 238252 h 349515"/>
                  <a:gd name="connsiteX3" fmla="*/ 0 w 1389801"/>
                  <a:gd name="connsiteY3" fmla="*/ 238252 h 349515"/>
                  <a:gd name="connsiteX4" fmla="*/ 0 w 1389801"/>
                  <a:gd name="connsiteY4" fmla="*/ 349515 h 34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801" h="349515">
                    <a:moveTo>
                      <a:pt x="1389802" y="0"/>
                    </a:moveTo>
                    <a:lnTo>
                      <a:pt x="1091987" y="0"/>
                    </a:lnTo>
                    <a:lnTo>
                      <a:pt x="1091987" y="238252"/>
                    </a:lnTo>
                    <a:lnTo>
                      <a:pt x="0" y="238252"/>
                    </a:lnTo>
                    <a:lnTo>
                      <a:pt x="0" y="349515"/>
                    </a:lnTo>
                  </a:path>
                </a:pathLst>
              </a:custGeom>
              <a:noFill/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7571293-9E23-FFB7-33BF-97B4AD6A2583}"/>
                  </a:ext>
                </a:extLst>
              </p:cNvPr>
              <p:cNvSpPr/>
              <p:nvPr/>
            </p:nvSpPr>
            <p:spPr>
              <a:xfrm>
                <a:off x="2000708" y="2128274"/>
                <a:ext cx="116743" cy="198542"/>
              </a:xfrm>
              <a:custGeom>
                <a:avLst/>
                <a:gdLst>
                  <a:gd name="connsiteX0" fmla="*/ 58372 w 116743"/>
                  <a:gd name="connsiteY0" fmla="*/ 198543 h 198542"/>
                  <a:gd name="connsiteX1" fmla="*/ 0 w 116743"/>
                  <a:gd name="connsiteY1" fmla="*/ 99271 h 198542"/>
                  <a:gd name="connsiteX2" fmla="*/ 58372 w 116743"/>
                  <a:gd name="connsiteY2" fmla="*/ 0 h 198542"/>
                  <a:gd name="connsiteX3" fmla="*/ 116743 w 116743"/>
                  <a:gd name="connsiteY3" fmla="*/ 99271 h 19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743" h="198542">
                    <a:moveTo>
                      <a:pt x="58372" y="198543"/>
                    </a:moveTo>
                    <a:lnTo>
                      <a:pt x="0" y="99271"/>
                    </a:lnTo>
                    <a:lnTo>
                      <a:pt x="58372" y="0"/>
                    </a:lnTo>
                    <a:lnTo>
                      <a:pt x="116743" y="99271"/>
                    </a:lnTo>
                    <a:close/>
                  </a:path>
                </a:pathLst>
              </a:custGeom>
              <a:solidFill>
                <a:srgbClr val="000000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3">
              <a:extLst>
                <a:ext uri="{FF2B5EF4-FFF2-40B4-BE49-F238E27FC236}">
                  <a16:creationId xmlns:a16="http://schemas.microsoft.com/office/drawing/2014/main" id="{99E5ED96-94D9-49B8-DC04-CF60EDF4A83F}"/>
                </a:ext>
              </a:extLst>
            </p:cNvPr>
            <p:cNvGrpSpPr/>
            <p:nvPr/>
          </p:nvGrpSpPr>
          <p:grpSpPr>
            <a:xfrm>
              <a:off x="3098016" y="1778758"/>
              <a:ext cx="350865" cy="548058"/>
              <a:chOff x="3098016" y="1778758"/>
              <a:chExt cx="350865" cy="548058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C4DB5F0-5EC2-F77D-598A-580E10701A5E}"/>
                  </a:ext>
                </a:extLst>
              </p:cNvPr>
              <p:cNvSpPr/>
              <p:nvPr/>
            </p:nvSpPr>
            <p:spPr>
              <a:xfrm>
                <a:off x="3157579" y="1778758"/>
                <a:ext cx="291302" cy="349594"/>
              </a:xfrm>
              <a:custGeom>
                <a:avLst/>
                <a:gdLst>
                  <a:gd name="connsiteX0" fmla="*/ 291302 w 291302"/>
                  <a:gd name="connsiteY0" fmla="*/ 0 h 349594"/>
                  <a:gd name="connsiteX1" fmla="*/ 1429 w 291302"/>
                  <a:gd name="connsiteY1" fmla="*/ 0 h 349594"/>
                  <a:gd name="connsiteX2" fmla="*/ 1429 w 291302"/>
                  <a:gd name="connsiteY2" fmla="*/ 238252 h 349594"/>
                  <a:gd name="connsiteX3" fmla="*/ 0 w 291302"/>
                  <a:gd name="connsiteY3" fmla="*/ 349594 h 34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302" h="349594">
                    <a:moveTo>
                      <a:pt x="291302" y="0"/>
                    </a:moveTo>
                    <a:lnTo>
                      <a:pt x="1429" y="0"/>
                    </a:lnTo>
                    <a:lnTo>
                      <a:pt x="1429" y="238252"/>
                    </a:lnTo>
                    <a:lnTo>
                      <a:pt x="0" y="349594"/>
                    </a:lnTo>
                  </a:path>
                </a:pathLst>
              </a:custGeom>
              <a:noFill/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379EA8A-C82D-156B-88FD-347CA56A124C}"/>
                  </a:ext>
                </a:extLst>
              </p:cNvPr>
              <p:cNvSpPr/>
              <p:nvPr/>
            </p:nvSpPr>
            <p:spPr>
              <a:xfrm>
                <a:off x="3098016" y="2128353"/>
                <a:ext cx="116743" cy="198463"/>
              </a:xfrm>
              <a:custGeom>
                <a:avLst/>
                <a:gdLst>
                  <a:gd name="connsiteX0" fmla="*/ 57101 w 116743"/>
                  <a:gd name="connsiteY0" fmla="*/ 198464 h 198463"/>
                  <a:gd name="connsiteX1" fmla="*/ 0 w 116743"/>
                  <a:gd name="connsiteY1" fmla="*/ 98477 h 198463"/>
                  <a:gd name="connsiteX2" fmla="*/ 59563 w 116743"/>
                  <a:gd name="connsiteY2" fmla="*/ 0 h 198463"/>
                  <a:gd name="connsiteX3" fmla="*/ 116743 w 116743"/>
                  <a:gd name="connsiteY3" fmla="*/ 99986 h 198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743" h="198463">
                    <a:moveTo>
                      <a:pt x="57101" y="198464"/>
                    </a:moveTo>
                    <a:lnTo>
                      <a:pt x="0" y="98477"/>
                    </a:lnTo>
                    <a:lnTo>
                      <a:pt x="59563" y="0"/>
                    </a:lnTo>
                    <a:lnTo>
                      <a:pt x="116743" y="99986"/>
                    </a:lnTo>
                    <a:close/>
                  </a:path>
                </a:pathLst>
              </a:custGeom>
              <a:solidFill>
                <a:srgbClr val="000000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5F9CC20E-D3A4-76DB-3314-558437C71DA9}"/>
                </a:ext>
              </a:extLst>
            </p:cNvPr>
            <p:cNvGrpSpPr/>
            <p:nvPr/>
          </p:nvGrpSpPr>
          <p:grpSpPr>
            <a:xfrm>
              <a:off x="3865822" y="2334679"/>
              <a:ext cx="1032424" cy="397085"/>
              <a:chOff x="3865822" y="2334679"/>
              <a:chExt cx="1032424" cy="397085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3F37E4D-9040-6B3A-B373-3475A53A3BE5}"/>
                  </a:ext>
                </a:extLst>
              </p:cNvPr>
              <p:cNvSpPr/>
              <p:nvPr/>
            </p:nvSpPr>
            <p:spPr>
              <a:xfrm>
                <a:off x="3865822" y="2334679"/>
                <a:ext cx="1032424" cy="397085"/>
              </a:xfrm>
              <a:custGeom>
                <a:avLst/>
                <a:gdLst>
                  <a:gd name="connsiteX0" fmla="*/ 0 w 1032424"/>
                  <a:gd name="connsiteY0" fmla="*/ 0 h 397085"/>
                  <a:gd name="connsiteX1" fmla="*/ 1032424 w 1032424"/>
                  <a:gd name="connsiteY1" fmla="*/ 0 h 397085"/>
                  <a:gd name="connsiteX2" fmla="*/ 1032424 w 1032424"/>
                  <a:gd name="connsiteY2" fmla="*/ 397086 h 397085"/>
                  <a:gd name="connsiteX3" fmla="*/ 0 w 1032424"/>
                  <a:gd name="connsiteY3" fmla="*/ 397086 h 39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2424" h="397085">
                    <a:moveTo>
                      <a:pt x="0" y="0"/>
                    </a:moveTo>
                    <a:lnTo>
                      <a:pt x="1032424" y="0"/>
                    </a:lnTo>
                    <a:lnTo>
                      <a:pt x="1032424" y="397086"/>
                    </a:lnTo>
                    <a:lnTo>
                      <a:pt x="0" y="397086"/>
                    </a:lnTo>
                    <a:close/>
                  </a:path>
                </a:pathLst>
              </a:custGeom>
              <a:solidFill>
                <a:srgbClr val="FFFFFF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99F39DB-D2A9-092A-1F95-CF37E616B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69793" y="2477630"/>
                <a:ext cx="1016540" cy="135009"/>
              </a:xfrm>
              <a:custGeom>
                <a:avLst/>
                <a:gdLst>
                  <a:gd name="connsiteX0" fmla="*/ -1 w 1016540"/>
                  <a:gd name="connsiteY0" fmla="*/ -1 h 135009"/>
                  <a:gd name="connsiteX1" fmla="*/ 1016540 w 1016540"/>
                  <a:gd name="connsiteY1" fmla="*/ -1 h 135009"/>
                  <a:gd name="connsiteX2" fmla="*/ 1016540 w 1016540"/>
                  <a:gd name="connsiteY2" fmla="*/ 135009 h 135009"/>
                  <a:gd name="connsiteX3" fmla="*/ -1 w 1016540"/>
                  <a:gd name="connsiteY3" fmla="*/ 135009 h 135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6540" h="135009">
                    <a:moveTo>
                      <a:pt x="-1" y="-1"/>
                    </a:moveTo>
                    <a:lnTo>
                      <a:pt x="1016540" y="-1"/>
                    </a:lnTo>
                    <a:lnTo>
                      <a:pt x="1016540" y="135009"/>
                    </a:lnTo>
                    <a:lnTo>
                      <a:pt x="-1" y="135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41" name="Graphic 3">
              <a:extLst>
                <a:ext uri="{FF2B5EF4-FFF2-40B4-BE49-F238E27FC236}">
                  <a16:creationId xmlns:a16="http://schemas.microsoft.com/office/drawing/2014/main" id="{FBD01110-C764-247F-6415-079403FA80DC}"/>
                </a:ext>
              </a:extLst>
            </p:cNvPr>
            <p:cNvGrpSpPr/>
            <p:nvPr/>
          </p:nvGrpSpPr>
          <p:grpSpPr>
            <a:xfrm>
              <a:off x="3151067" y="1778758"/>
              <a:ext cx="1309193" cy="548058"/>
              <a:chOff x="3151067" y="1778758"/>
              <a:chExt cx="1309193" cy="54805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B51D18-9EAB-2561-7AEB-EC5EDB955092}"/>
                  </a:ext>
                </a:extLst>
              </p:cNvPr>
              <p:cNvSpPr/>
              <p:nvPr/>
            </p:nvSpPr>
            <p:spPr>
              <a:xfrm>
                <a:off x="3151067" y="1778758"/>
                <a:ext cx="1250821" cy="349515"/>
              </a:xfrm>
              <a:custGeom>
                <a:avLst/>
                <a:gdLst>
                  <a:gd name="connsiteX0" fmla="*/ 297815 w 1250821"/>
                  <a:gd name="connsiteY0" fmla="*/ 0 h 349515"/>
                  <a:gd name="connsiteX1" fmla="*/ 0 w 1250821"/>
                  <a:gd name="connsiteY1" fmla="*/ 0 h 349515"/>
                  <a:gd name="connsiteX2" fmla="*/ 0 w 1250821"/>
                  <a:gd name="connsiteY2" fmla="*/ 238252 h 349515"/>
                  <a:gd name="connsiteX3" fmla="*/ 1250822 w 1250821"/>
                  <a:gd name="connsiteY3" fmla="*/ 238252 h 349515"/>
                  <a:gd name="connsiteX4" fmla="*/ 1250822 w 1250821"/>
                  <a:gd name="connsiteY4" fmla="*/ 349515 h 34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21" h="349515">
                    <a:moveTo>
                      <a:pt x="297815" y="0"/>
                    </a:moveTo>
                    <a:lnTo>
                      <a:pt x="0" y="0"/>
                    </a:lnTo>
                    <a:lnTo>
                      <a:pt x="0" y="238252"/>
                    </a:lnTo>
                    <a:lnTo>
                      <a:pt x="1250822" y="238252"/>
                    </a:lnTo>
                    <a:lnTo>
                      <a:pt x="1250822" y="349515"/>
                    </a:lnTo>
                  </a:path>
                </a:pathLst>
              </a:custGeom>
              <a:noFill/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6436984-D303-5E75-466B-E242C5743504}"/>
                  </a:ext>
                </a:extLst>
              </p:cNvPr>
              <p:cNvSpPr/>
              <p:nvPr/>
            </p:nvSpPr>
            <p:spPr>
              <a:xfrm>
                <a:off x="4343516" y="2128274"/>
                <a:ext cx="116743" cy="198542"/>
              </a:xfrm>
              <a:custGeom>
                <a:avLst/>
                <a:gdLst>
                  <a:gd name="connsiteX0" fmla="*/ 58372 w 116743"/>
                  <a:gd name="connsiteY0" fmla="*/ 198543 h 198542"/>
                  <a:gd name="connsiteX1" fmla="*/ 0 w 116743"/>
                  <a:gd name="connsiteY1" fmla="*/ 99271 h 198542"/>
                  <a:gd name="connsiteX2" fmla="*/ 58372 w 116743"/>
                  <a:gd name="connsiteY2" fmla="*/ 0 h 198542"/>
                  <a:gd name="connsiteX3" fmla="*/ 116743 w 116743"/>
                  <a:gd name="connsiteY3" fmla="*/ 99271 h 19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743" h="198542">
                    <a:moveTo>
                      <a:pt x="58372" y="198543"/>
                    </a:moveTo>
                    <a:lnTo>
                      <a:pt x="0" y="99271"/>
                    </a:lnTo>
                    <a:lnTo>
                      <a:pt x="58372" y="0"/>
                    </a:lnTo>
                    <a:lnTo>
                      <a:pt x="116743" y="99271"/>
                    </a:lnTo>
                    <a:close/>
                  </a:path>
                </a:pathLst>
              </a:custGeom>
              <a:solidFill>
                <a:srgbClr val="000000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3">
              <a:extLst>
                <a:ext uri="{FF2B5EF4-FFF2-40B4-BE49-F238E27FC236}">
                  <a16:creationId xmlns:a16="http://schemas.microsoft.com/office/drawing/2014/main" id="{1B3F2A80-8E89-7701-F928-6E8416AE8D9C}"/>
                </a:ext>
              </a:extLst>
            </p:cNvPr>
            <p:cNvGrpSpPr/>
            <p:nvPr/>
          </p:nvGrpSpPr>
          <p:grpSpPr>
            <a:xfrm>
              <a:off x="5136498" y="2334679"/>
              <a:ext cx="1032424" cy="397085"/>
              <a:chOff x="5136498" y="2334679"/>
              <a:chExt cx="1032424" cy="397085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D2072E2-A497-C1D9-D0EF-7A3AFC212AB7}"/>
                  </a:ext>
                </a:extLst>
              </p:cNvPr>
              <p:cNvSpPr/>
              <p:nvPr/>
            </p:nvSpPr>
            <p:spPr>
              <a:xfrm>
                <a:off x="5136498" y="2334679"/>
                <a:ext cx="1032424" cy="397085"/>
              </a:xfrm>
              <a:custGeom>
                <a:avLst/>
                <a:gdLst>
                  <a:gd name="connsiteX0" fmla="*/ 0 w 1032424"/>
                  <a:gd name="connsiteY0" fmla="*/ 0 h 397085"/>
                  <a:gd name="connsiteX1" fmla="*/ 1032424 w 1032424"/>
                  <a:gd name="connsiteY1" fmla="*/ 0 h 397085"/>
                  <a:gd name="connsiteX2" fmla="*/ 1032424 w 1032424"/>
                  <a:gd name="connsiteY2" fmla="*/ 397086 h 397085"/>
                  <a:gd name="connsiteX3" fmla="*/ 0 w 1032424"/>
                  <a:gd name="connsiteY3" fmla="*/ 397086 h 39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2424" h="397085">
                    <a:moveTo>
                      <a:pt x="0" y="0"/>
                    </a:moveTo>
                    <a:lnTo>
                      <a:pt x="1032424" y="0"/>
                    </a:lnTo>
                    <a:lnTo>
                      <a:pt x="1032424" y="397086"/>
                    </a:lnTo>
                    <a:lnTo>
                      <a:pt x="0" y="397086"/>
                    </a:lnTo>
                    <a:close/>
                  </a:path>
                </a:pathLst>
              </a:custGeom>
              <a:solidFill>
                <a:srgbClr val="FFFFFF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126EE07-635E-7998-66F4-83B7A2412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0469" y="2477630"/>
                <a:ext cx="1016540" cy="135009"/>
              </a:xfrm>
              <a:custGeom>
                <a:avLst/>
                <a:gdLst>
                  <a:gd name="connsiteX0" fmla="*/ -1 w 1016540"/>
                  <a:gd name="connsiteY0" fmla="*/ -1 h 135009"/>
                  <a:gd name="connsiteX1" fmla="*/ 1016540 w 1016540"/>
                  <a:gd name="connsiteY1" fmla="*/ -1 h 135009"/>
                  <a:gd name="connsiteX2" fmla="*/ 1016540 w 1016540"/>
                  <a:gd name="connsiteY2" fmla="*/ 135009 h 135009"/>
                  <a:gd name="connsiteX3" fmla="*/ -1 w 1016540"/>
                  <a:gd name="connsiteY3" fmla="*/ 135009 h 135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6540" h="135009">
                    <a:moveTo>
                      <a:pt x="-1" y="-1"/>
                    </a:moveTo>
                    <a:lnTo>
                      <a:pt x="1016540" y="-1"/>
                    </a:lnTo>
                    <a:lnTo>
                      <a:pt x="1016540" y="135009"/>
                    </a:lnTo>
                    <a:lnTo>
                      <a:pt x="-1" y="135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606F1F88-03B5-86DD-0BF1-D66203ABDA97}"/>
                </a:ext>
              </a:extLst>
            </p:cNvPr>
            <p:cNvGrpSpPr/>
            <p:nvPr/>
          </p:nvGrpSpPr>
          <p:grpSpPr>
            <a:xfrm>
              <a:off x="3151067" y="1778758"/>
              <a:ext cx="2579868" cy="548058"/>
              <a:chOff x="3151067" y="1778758"/>
              <a:chExt cx="2579868" cy="548058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4C7EFF7-E1E9-A5D7-7013-CF38224819A8}"/>
                  </a:ext>
                </a:extLst>
              </p:cNvPr>
              <p:cNvSpPr/>
              <p:nvPr/>
            </p:nvSpPr>
            <p:spPr>
              <a:xfrm>
                <a:off x="3151067" y="1778758"/>
                <a:ext cx="2521497" cy="349515"/>
              </a:xfrm>
              <a:custGeom>
                <a:avLst/>
                <a:gdLst>
                  <a:gd name="connsiteX0" fmla="*/ 297815 w 2521497"/>
                  <a:gd name="connsiteY0" fmla="*/ 0 h 349515"/>
                  <a:gd name="connsiteX1" fmla="*/ 0 w 2521497"/>
                  <a:gd name="connsiteY1" fmla="*/ 0 h 349515"/>
                  <a:gd name="connsiteX2" fmla="*/ 0 w 2521497"/>
                  <a:gd name="connsiteY2" fmla="*/ 238252 h 349515"/>
                  <a:gd name="connsiteX3" fmla="*/ 2521497 w 2521497"/>
                  <a:gd name="connsiteY3" fmla="*/ 238252 h 349515"/>
                  <a:gd name="connsiteX4" fmla="*/ 2521497 w 2521497"/>
                  <a:gd name="connsiteY4" fmla="*/ 349515 h 34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1497" h="349515">
                    <a:moveTo>
                      <a:pt x="297815" y="0"/>
                    </a:moveTo>
                    <a:lnTo>
                      <a:pt x="0" y="0"/>
                    </a:lnTo>
                    <a:lnTo>
                      <a:pt x="0" y="238252"/>
                    </a:lnTo>
                    <a:lnTo>
                      <a:pt x="2521497" y="238252"/>
                    </a:lnTo>
                    <a:lnTo>
                      <a:pt x="2521497" y="349515"/>
                    </a:lnTo>
                  </a:path>
                </a:pathLst>
              </a:custGeom>
              <a:noFill/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3EF24BF-000F-07DF-9448-BB919E6EB777}"/>
                  </a:ext>
                </a:extLst>
              </p:cNvPr>
              <p:cNvSpPr/>
              <p:nvPr/>
            </p:nvSpPr>
            <p:spPr>
              <a:xfrm>
                <a:off x="5614193" y="2128274"/>
                <a:ext cx="116742" cy="198542"/>
              </a:xfrm>
              <a:custGeom>
                <a:avLst/>
                <a:gdLst>
                  <a:gd name="connsiteX0" fmla="*/ 58371 w 116742"/>
                  <a:gd name="connsiteY0" fmla="*/ 198543 h 198542"/>
                  <a:gd name="connsiteX1" fmla="*/ 0 w 116742"/>
                  <a:gd name="connsiteY1" fmla="*/ 99271 h 198542"/>
                  <a:gd name="connsiteX2" fmla="*/ 58371 w 116742"/>
                  <a:gd name="connsiteY2" fmla="*/ 0 h 198542"/>
                  <a:gd name="connsiteX3" fmla="*/ 116743 w 116742"/>
                  <a:gd name="connsiteY3" fmla="*/ 99271 h 19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742" h="198542">
                    <a:moveTo>
                      <a:pt x="58371" y="198543"/>
                    </a:moveTo>
                    <a:lnTo>
                      <a:pt x="0" y="99271"/>
                    </a:lnTo>
                    <a:lnTo>
                      <a:pt x="58371" y="0"/>
                    </a:lnTo>
                    <a:lnTo>
                      <a:pt x="116743" y="99271"/>
                    </a:lnTo>
                    <a:close/>
                  </a:path>
                </a:pathLst>
              </a:custGeom>
              <a:solidFill>
                <a:srgbClr val="000000"/>
              </a:solidFill>
              <a:ln w="794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181234C-17F1-DD5D-AF18-D5B7F069809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17" y="1781447"/>
            <a:ext cx="4298782" cy="21234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11D44AB-6932-9B44-54FD-159D84B478A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809" y="3814202"/>
            <a:ext cx="4008802" cy="28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032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144</Words>
  <Application>Microsoft Office PowerPoint</Application>
  <PresentationFormat>Widescreen</PresentationFormat>
  <Paragraphs>53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Abadi</vt:lpstr>
      <vt:lpstr>Arial</vt:lpstr>
      <vt:lpstr>Calibri</vt:lpstr>
      <vt:lpstr>Calibri Light</vt:lpstr>
      <vt:lpstr>Cascadia Mono</vt:lpstr>
      <vt:lpstr>Kode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Anastasiia Pershyna</dc:creator>
  <cp:lastModifiedBy>Воловий Артем</cp:lastModifiedBy>
  <cp:revision>111</cp:revision>
  <dcterms:created xsi:type="dcterms:W3CDTF">2025-05-21T12:10:29Z</dcterms:created>
  <dcterms:modified xsi:type="dcterms:W3CDTF">2025-05-28T10:30:55Z</dcterms:modified>
</cp:coreProperties>
</file>